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3" r:id="rId37"/>
    <p:sldId id="292" r:id="rId3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312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18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07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237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106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194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501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9563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3394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692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248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430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620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735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367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009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443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D73ACBB-1835-47F1-A541-A241ABBB7BD7}" type="datetimeFigureOut">
              <a:rPr lang="es-CL" smtClean="0"/>
              <a:t>09-12-2015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A5A1B6C-2896-4F0C-919B-486D158C39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795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897009"/>
            <a:ext cx="8825658" cy="2677648"/>
          </a:xfrm>
        </p:spPr>
        <p:txBody>
          <a:bodyPr/>
          <a:lstStyle/>
          <a:p>
            <a:r>
              <a:rPr lang="es-CL" dirty="0" smtClean="0"/>
              <a:t>Juegos Matemáticos.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185634"/>
            <a:ext cx="8825658" cy="1453166"/>
          </a:xfrm>
        </p:spPr>
        <p:txBody>
          <a:bodyPr>
            <a:normAutofit fontScale="92500" lnSpcReduction="10000"/>
          </a:bodyPr>
          <a:lstStyle/>
          <a:p>
            <a:r>
              <a:rPr lang="es-CL" smtClean="0"/>
              <a:t>Andrea Beltrán </a:t>
            </a:r>
            <a:r>
              <a:rPr lang="es-CL" dirty="0" smtClean="0"/>
              <a:t>v.</a:t>
            </a:r>
          </a:p>
          <a:p>
            <a:r>
              <a:rPr lang="es-CL" dirty="0" smtClean="0"/>
              <a:t>Nicole catalán S.</a:t>
            </a:r>
            <a:endParaRPr lang="es-CL" dirty="0" smtClean="0"/>
          </a:p>
          <a:p>
            <a:r>
              <a:rPr lang="es-CL" dirty="0" err="1" smtClean="0"/>
              <a:t>Liset</a:t>
            </a:r>
            <a:r>
              <a:rPr lang="es-CL" dirty="0" smtClean="0"/>
              <a:t> </a:t>
            </a:r>
            <a:r>
              <a:rPr lang="es-CL" dirty="0" smtClean="0"/>
              <a:t>Rodríguez A.</a:t>
            </a:r>
          </a:p>
          <a:p>
            <a:r>
              <a:rPr lang="es-CL" dirty="0" smtClean="0"/>
              <a:t>Stephania Sáez c</a:t>
            </a:r>
            <a:r>
              <a:rPr lang="es-CL" dirty="0" smtClean="0"/>
              <a:t>.</a:t>
            </a:r>
          </a:p>
          <a:p>
            <a:endParaRPr lang="es-CL" dirty="0"/>
          </a:p>
        </p:txBody>
      </p:sp>
      <p:sp>
        <p:nvSpPr>
          <p:cNvPr id="4" name="CuadroTexto 3">
            <a:hlinkClick r:id="rId2" action="ppaction://hlinksldjump"/>
          </p:cNvPr>
          <p:cNvSpPr txBox="1"/>
          <p:nvPr/>
        </p:nvSpPr>
        <p:spPr>
          <a:xfrm>
            <a:off x="9980613" y="5994400"/>
            <a:ext cx="1321196" cy="40011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</a:rPr>
              <a:t>Siguiente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Incorrecto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475861" y="6064898"/>
            <a:ext cx="97013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Volver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1926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46814" y="597160"/>
            <a:ext cx="3576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dobe Caslon Pro Bold" panose="0205070206050A020403" pitchFamily="18" charset="0"/>
              </a:rPr>
              <a:t>Problema matemático.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29004" y="1800808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Clarita tenia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76" y="1511558"/>
            <a:ext cx="1067273" cy="8004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12" y="1585246"/>
            <a:ext cx="1067273" cy="80045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29004" y="3284376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Le regalaron 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18" y="3068814"/>
            <a:ext cx="1067273" cy="8004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48" y="3068814"/>
            <a:ext cx="1067273" cy="8004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55" y="3068814"/>
            <a:ext cx="1067273" cy="80045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89045" y="4385388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¿Cuántos lápices tiene ahora?</a:t>
            </a:r>
            <a:endParaRPr lang="es-CL" dirty="0"/>
          </a:p>
        </p:txBody>
      </p:sp>
      <p:sp>
        <p:nvSpPr>
          <p:cNvPr id="11" name="Estrella de 7 puntas 10">
            <a:hlinkClick r:id="rId4" action="ppaction://hlinksldjump"/>
          </p:cNvPr>
          <p:cNvSpPr/>
          <p:nvPr/>
        </p:nvSpPr>
        <p:spPr>
          <a:xfrm>
            <a:off x="5962262" y="4385388"/>
            <a:ext cx="1800808" cy="1059982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Estrella de 7 puntas 11">
            <a:hlinkClick r:id="rId5" action="ppaction://hlinksldjump"/>
          </p:cNvPr>
          <p:cNvSpPr/>
          <p:nvPr/>
        </p:nvSpPr>
        <p:spPr>
          <a:xfrm>
            <a:off x="8598105" y="2538823"/>
            <a:ext cx="1800808" cy="1059982"/>
          </a:xfrm>
          <a:prstGeom prst="star7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Estrella de 7 puntas 12">
            <a:hlinkClick r:id="rId5" action="ppaction://hlinksldjump"/>
          </p:cNvPr>
          <p:cNvSpPr/>
          <p:nvPr/>
        </p:nvSpPr>
        <p:spPr>
          <a:xfrm>
            <a:off x="5862735" y="2526290"/>
            <a:ext cx="1800808" cy="1059982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Estrella de 7 puntas 13">
            <a:hlinkClick r:id="rId5" action="ppaction://hlinksldjump"/>
          </p:cNvPr>
          <p:cNvSpPr/>
          <p:nvPr/>
        </p:nvSpPr>
        <p:spPr>
          <a:xfrm>
            <a:off x="8598105" y="4463525"/>
            <a:ext cx="1800808" cy="1059982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B31166">
                    <a:lumMod val="75000"/>
                  </a:srgbClr>
                </a:solidFill>
                <a:latin typeface="Adobe Caslon Pro Bold" panose="0205070206050A020403" pitchFamily="18" charset="0"/>
              </a:rPr>
              <a:t>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9927771" y="6154057"/>
            <a:ext cx="13211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Siguiente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6344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Incorrecto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401216" y="6151789"/>
            <a:ext cx="97013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Volver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0192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56588" y="727788"/>
            <a:ext cx="609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Sara tiene 13 duraznos. Va al mercado y vende 7.</a:t>
            </a:r>
          </a:p>
          <a:p>
            <a:pPr algn="ctr"/>
            <a:r>
              <a:rPr lang="es-CL" dirty="0" smtClean="0"/>
              <a:t>¿Cuántos duraznos le quedan?</a:t>
            </a:r>
            <a:endParaRPr lang="es-CL" dirty="0"/>
          </a:p>
        </p:txBody>
      </p:sp>
      <p:sp>
        <p:nvSpPr>
          <p:cNvPr id="3" name="Rombo 2">
            <a:hlinkClick r:id="rId2" action="ppaction://hlinksldjump"/>
          </p:cNvPr>
          <p:cNvSpPr/>
          <p:nvPr/>
        </p:nvSpPr>
        <p:spPr>
          <a:xfrm>
            <a:off x="2556588" y="2491274"/>
            <a:ext cx="1875453" cy="1548882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</a:rPr>
              <a:t>Cinco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Rombo 3">
            <a:hlinkClick r:id="rId3" action="ppaction://hlinksldjump"/>
          </p:cNvPr>
          <p:cNvSpPr/>
          <p:nvPr/>
        </p:nvSpPr>
        <p:spPr>
          <a:xfrm>
            <a:off x="6662056" y="4466254"/>
            <a:ext cx="1875453" cy="1548882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Seis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Rombo 4">
            <a:hlinkClick r:id="rId2" action="ppaction://hlinksldjump"/>
          </p:cNvPr>
          <p:cNvSpPr/>
          <p:nvPr/>
        </p:nvSpPr>
        <p:spPr>
          <a:xfrm>
            <a:off x="2556587" y="4466254"/>
            <a:ext cx="1875453" cy="1548882"/>
          </a:xfrm>
          <a:prstGeom prst="diamond">
            <a:avLst/>
          </a:prstGeom>
          <a:solidFill>
            <a:schemeClr val="tx2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Nueve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Rombo 5">
            <a:hlinkClick r:id="rId2" action="ppaction://hlinksldjump"/>
          </p:cNvPr>
          <p:cNvSpPr/>
          <p:nvPr/>
        </p:nvSpPr>
        <p:spPr>
          <a:xfrm>
            <a:off x="6662057" y="2491274"/>
            <a:ext cx="1875453" cy="1548882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</a:rPr>
              <a:t>Siete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47" y="4644208"/>
            <a:ext cx="3689653" cy="22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B31166">
                    <a:lumMod val="75000"/>
                  </a:srgbClr>
                </a:solidFill>
                <a:latin typeface="Adobe Caslon Pro Bold" panose="0205070206050A020403" pitchFamily="18" charset="0"/>
              </a:rPr>
              <a:t>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10198359" y="5952931"/>
            <a:ext cx="132119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</a:rPr>
              <a:t>Siguiente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Incorrecto</a:t>
            </a:r>
          </a:p>
        </p:txBody>
      </p:sp>
      <p:sp>
        <p:nvSpPr>
          <p:cNvPr id="5" name="CuadroTexto 4">
            <a:hlinkClick r:id="rId3" action="ppaction://hlinksldjump"/>
          </p:cNvPr>
          <p:cNvSpPr txBox="1"/>
          <p:nvPr/>
        </p:nvSpPr>
        <p:spPr>
          <a:xfrm>
            <a:off x="475861" y="6083559"/>
            <a:ext cx="97013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</a:rPr>
              <a:t>Volver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5">
                <a:lumMod val="60000"/>
                <a:lumOff val="40000"/>
              </a:schemeClr>
            </a:gs>
            <a:gs pos="65491">
              <a:schemeClr val="accent5">
                <a:lumMod val="60000"/>
                <a:lumOff val="40000"/>
              </a:schemeClr>
            </a:gs>
            <a:gs pos="31876">
              <a:schemeClr val="accent5">
                <a:lumMod val="40000"/>
                <a:lumOff val="60000"/>
              </a:schemeClr>
            </a:gs>
            <a:gs pos="7077">
              <a:schemeClr val="accent5">
                <a:lumMod val="20000"/>
                <a:lumOff val="80000"/>
              </a:schemeClr>
            </a:gs>
            <a:gs pos="18574">
              <a:schemeClr val="accent5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  <a:gs pos="74000">
              <a:schemeClr val="accent5">
                <a:lumMod val="60000"/>
                <a:lumOff val="4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66279" y="755779"/>
            <a:ext cx="6764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dirty="0" smtClean="0"/>
              <a:t>En una mesa hay 12 tortillas. Una persona se come 4.</a:t>
            </a:r>
          </a:p>
          <a:p>
            <a:pPr algn="ctr"/>
            <a:r>
              <a:rPr lang="es-CL" sz="2000" dirty="0" smtClean="0"/>
              <a:t>¿Cuántas tortillas quedan?</a:t>
            </a:r>
            <a:endParaRPr lang="es-CL" sz="2000" dirty="0"/>
          </a:p>
        </p:txBody>
      </p:sp>
      <p:sp>
        <p:nvSpPr>
          <p:cNvPr id="3" name="Nube 2">
            <a:hlinkClick r:id="rId2" action="ppaction://hlinksldjump"/>
          </p:cNvPr>
          <p:cNvSpPr/>
          <p:nvPr/>
        </p:nvSpPr>
        <p:spPr>
          <a:xfrm>
            <a:off x="2130488" y="2733869"/>
            <a:ext cx="1744825" cy="11290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Nueve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Nube 3">
            <a:hlinkClick r:id="rId2" action="ppaction://hlinksldjump"/>
          </p:cNvPr>
          <p:cNvSpPr/>
          <p:nvPr/>
        </p:nvSpPr>
        <p:spPr>
          <a:xfrm>
            <a:off x="6559420" y="4568575"/>
            <a:ext cx="1744825" cy="1129004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Siete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Nube 4">
            <a:hlinkClick r:id="rId3" action="ppaction://hlinksldjump"/>
          </p:cNvPr>
          <p:cNvSpPr/>
          <p:nvPr/>
        </p:nvSpPr>
        <p:spPr>
          <a:xfrm>
            <a:off x="2130489" y="4568575"/>
            <a:ext cx="1744825" cy="1129004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Ocho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Nube 5">
            <a:hlinkClick r:id="rId2" action="ppaction://hlinksldjump"/>
          </p:cNvPr>
          <p:cNvSpPr/>
          <p:nvPr/>
        </p:nvSpPr>
        <p:spPr>
          <a:xfrm>
            <a:off x="6559420" y="2733869"/>
            <a:ext cx="1744825" cy="112900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Cinco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latortella.cl/img/productos/especialidades/pan-amasado-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38" y="3862873"/>
            <a:ext cx="4307635" cy="287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B31166">
                    <a:lumMod val="75000"/>
                  </a:srgbClr>
                </a:solidFill>
                <a:latin typeface="Adobe Caslon Pro Bold" panose="0205070206050A020403" pitchFamily="18" charset="0"/>
              </a:rPr>
              <a:t>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9983755" y="5896947"/>
            <a:ext cx="132119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</a:rPr>
              <a:t>Siguiente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Incorrecto</a:t>
            </a:r>
          </a:p>
        </p:txBody>
      </p:sp>
      <p:sp>
        <p:nvSpPr>
          <p:cNvPr id="5" name="CuadroTexto 4">
            <a:hlinkClick r:id="rId3" action="ppaction://hlinksldjump"/>
          </p:cNvPr>
          <p:cNvSpPr txBox="1"/>
          <p:nvPr/>
        </p:nvSpPr>
        <p:spPr>
          <a:xfrm>
            <a:off x="373224" y="6151789"/>
            <a:ext cx="97013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Volver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2163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-28086"/>
            <a:ext cx="12210818" cy="705584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7482" flipH="1">
            <a:off x="949958" y="2239030"/>
            <a:ext cx="465814" cy="5828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7482" flipH="1">
            <a:off x="3629435" y="2398279"/>
            <a:ext cx="465814" cy="5828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7482" flipH="1">
            <a:off x="2083388" y="2983813"/>
            <a:ext cx="465814" cy="5828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7482" flipH="1">
            <a:off x="408367" y="3759990"/>
            <a:ext cx="465814" cy="5828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7482" flipH="1">
            <a:off x="1969841" y="1423847"/>
            <a:ext cx="465814" cy="5828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7482" flipH="1">
            <a:off x="2462754" y="4543778"/>
            <a:ext cx="465814" cy="5828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7482" flipH="1">
            <a:off x="1527917" y="4076825"/>
            <a:ext cx="465814" cy="5828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7482" flipH="1">
            <a:off x="3216818" y="3580815"/>
            <a:ext cx="465814" cy="582828"/>
          </a:xfrm>
          <a:prstGeom prst="rect">
            <a:avLst/>
          </a:prstGeom>
        </p:spPr>
      </p:pic>
      <p:sp>
        <p:nvSpPr>
          <p:cNvPr id="14" name="CuadroTexto 13">
            <a:hlinkClick r:id="rId4" action="ppaction://hlinksldjump"/>
          </p:cNvPr>
          <p:cNvSpPr txBox="1"/>
          <p:nvPr/>
        </p:nvSpPr>
        <p:spPr>
          <a:xfrm>
            <a:off x="5890055" y="1982464"/>
            <a:ext cx="72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dirty="0">
                <a:solidFill>
                  <a:srgbClr val="FFFF00"/>
                </a:solidFill>
                <a:latin typeface="Comic Sans MS" panose="030F0702030302020204" pitchFamily="66" charset="0"/>
              </a:rPr>
              <a:t>8</a:t>
            </a:r>
            <a:endParaRPr lang="es-CL" sz="72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327538" y="362465"/>
            <a:ext cx="730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EBEBEB"/>
                </a:solidFill>
                <a:ea typeface="+mj-ea"/>
                <a:cs typeface="+mj-cs"/>
              </a:rPr>
              <a:t>¿Cuántos Robots hay?</a:t>
            </a:r>
            <a:endParaRPr lang="es-CL" dirty="0"/>
          </a:p>
        </p:txBody>
      </p:sp>
      <p:sp>
        <p:nvSpPr>
          <p:cNvPr id="17" name="CuadroTexto 16">
            <a:hlinkClick r:id="rId5" action="ppaction://hlinksldjump"/>
          </p:cNvPr>
          <p:cNvSpPr txBox="1"/>
          <p:nvPr/>
        </p:nvSpPr>
        <p:spPr>
          <a:xfrm>
            <a:off x="9814763" y="2902835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7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</a:t>
            </a:r>
            <a:endParaRPr lang="es-CL" sz="7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CuadroTexto 17">
            <a:hlinkClick r:id="rId5" action="ppaction://hlinksldjump"/>
          </p:cNvPr>
          <p:cNvSpPr txBox="1"/>
          <p:nvPr/>
        </p:nvSpPr>
        <p:spPr>
          <a:xfrm>
            <a:off x="6232849" y="4740631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7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7</a:t>
            </a:r>
            <a:endParaRPr lang="es-CL" sz="7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uadroTexto 18">
            <a:hlinkClick r:id="rId5" action="ppaction://hlinksldjump"/>
          </p:cNvPr>
          <p:cNvSpPr txBox="1"/>
          <p:nvPr/>
        </p:nvSpPr>
        <p:spPr>
          <a:xfrm>
            <a:off x="10245012" y="5327780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7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9</a:t>
            </a:r>
            <a:endParaRPr lang="es-CL" sz="7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6">
                <a:lumMod val="60000"/>
                <a:lumOff val="40000"/>
              </a:schemeClr>
            </a:gs>
            <a:gs pos="31876">
              <a:schemeClr val="accent6">
                <a:lumMod val="40000"/>
                <a:lumOff val="60000"/>
              </a:schemeClr>
            </a:gs>
            <a:gs pos="7077">
              <a:schemeClr val="accent6">
                <a:lumMod val="20000"/>
                <a:lumOff val="80000"/>
              </a:schemeClr>
            </a:gs>
            <a:gs pos="18574">
              <a:schemeClr val="accent6">
                <a:lumMod val="20000"/>
                <a:lumOff val="80000"/>
              </a:schemeClr>
            </a:gs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99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84579" y="513184"/>
            <a:ext cx="5548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En un árbol hay 14 pájaros. 8 se fueron volando.</a:t>
            </a:r>
          </a:p>
          <a:p>
            <a:pPr algn="ctr"/>
            <a:r>
              <a:rPr lang="es-CL" dirty="0" smtClean="0"/>
              <a:t>¿Cuántos pájaros quedan en el árbol</a:t>
            </a:r>
            <a:r>
              <a:rPr lang="es-CL" sz="1600" dirty="0" smtClean="0"/>
              <a:t>?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37" y="1857503"/>
            <a:ext cx="3637967" cy="2876324"/>
          </a:xfrm>
          <a:prstGeom prst="rect">
            <a:avLst/>
          </a:prstGeom>
        </p:spPr>
      </p:pic>
      <p:sp>
        <p:nvSpPr>
          <p:cNvPr id="4" name="Pentágono regular 3">
            <a:hlinkClick r:id="rId3" action="ppaction://hlinksldjump"/>
          </p:cNvPr>
          <p:cNvSpPr/>
          <p:nvPr/>
        </p:nvSpPr>
        <p:spPr>
          <a:xfrm>
            <a:off x="1884785" y="2661183"/>
            <a:ext cx="1716832" cy="1268963"/>
          </a:xfrm>
          <a:prstGeom prst="pentagon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Cuatro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Pentágono regular 4">
            <a:hlinkClick r:id="rId3" action="ppaction://hlinksldjump"/>
          </p:cNvPr>
          <p:cNvSpPr/>
          <p:nvPr/>
        </p:nvSpPr>
        <p:spPr>
          <a:xfrm>
            <a:off x="5551715" y="4869427"/>
            <a:ext cx="1716832" cy="1268963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Tres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Pentágono regular 5">
            <a:hlinkClick r:id="rId3" action="ppaction://hlinksldjump"/>
          </p:cNvPr>
          <p:cNvSpPr/>
          <p:nvPr/>
        </p:nvSpPr>
        <p:spPr>
          <a:xfrm>
            <a:off x="1884785" y="4869428"/>
            <a:ext cx="1716832" cy="1268963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Nueve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Pentágono regular 6">
            <a:hlinkClick r:id="rId4" action="ppaction://hlinksldjump"/>
          </p:cNvPr>
          <p:cNvSpPr/>
          <p:nvPr/>
        </p:nvSpPr>
        <p:spPr>
          <a:xfrm>
            <a:off x="5551715" y="2530554"/>
            <a:ext cx="1716832" cy="1268963"/>
          </a:xfrm>
          <a:prstGeom prst="pent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Seis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B31166">
                    <a:lumMod val="75000"/>
                  </a:srgbClr>
                </a:solidFill>
                <a:latin typeface="Adobe Caslon Pro Bold" panose="0205070206050A020403" pitchFamily="18" charset="0"/>
              </a:rPr>
              <a:t>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10422294" y="5952931"/>
            <a:ext cx="132119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Siguiente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7124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Incorrecto</a:t>
            </a:r>
          </a:p>
        </p:txBody>
      </p:sp>
      <p:sp>
        <p:nvSpPr>
          <p:cNvPr id="5" name="CuadroTexto 4">
            <a:hlinkClick r:id="rId3" action="ppaction://hlinksldjump"/>
          </p:cNvPr>
          <p:cNvSpPr txBox="1"/>
          <p:nvPr/>
        </p:nvSpPr>
        <p:spPr>
          <a:xfrm>
            <a:off x="382555" y="6151789"/>
            <a:ext cx="97013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Volver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9193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tx2">
                <a:lumMod val="60000"/>
                <a:lumOff val="40000"/>
              </a:schemeClr>
            </a:gs>
            <a:gs pos="83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15905" y="586853"/>
            <a:ext cx="627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En un cuarto hay 33 sillas. Don tomas trae 20 sillas mas.</a:t>
            </a:r>
          </a:p>
          <a:p>
            <a:pPr algn="ctr"/>
            <a:r>
              <a:rPr lang="es-CL" dirty="0" smtClean="0"/>
              <a:t>¿Cuántas sillas hay en total? </a:t>
            </a:r>
            <a:endParaRPr lang="es-CL" dirty="0"/>
          </a:p>
        </p:txBody>
      </p:sp>
      <p:sp>
        <p:nvSpPr>
          <p:cNvPr id="3" name="Estrella de 6 puntas 2">
            <a:hlinkClick r:id="rId2" action="ppaction://hlinksldjump"/>
          </p:cNvPr>
          <p:cNvSpPr/>
          <p:nvPr/>
        </p:nvSpPr>
        <p:spPr>
          <a:xfrm>
            <a:off x="1733266" y="2251880"/>
            <a:ext cx="1883391" cy="1282890"/>
          </a:xfrm>
          <a:prstGeom prst="star6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56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Estrella de 6 puntas 3">
            <a:hlinkClick r:id="rId3" action="ppaction://hlinksldjump"/>
          </p:cNvPr>
          <p:cNvSpPr/>
          <p:nvPr/>
        </p:nvSpPr>
        <p:spPr>
          <a:xfrm>
            <a:off x="6393977" y="4553466"/>
            <a:ext cx="1883391" cy="1282890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53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Estrella de 6 puntas 4">
            <a:hlinkClick r:id="rId2" action="ppaction://hlinksldjump"/>
          </p:cNvPr>
          <p:cNvSpPr/>
          <p:nvPr/>
        </p:nvSpPr>
        <p:spPr>
          <a:xfrm>
            <a:off x="1733266" y="4489776"/>
            <a:ext cx="1883391" cy="1282890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50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6" name="Estrella de 6 puntas 5">
            <a:hlinkClick r:id="rId2" action="ppaction://hlinksldjump"/>
          </p:cNvPr>
          <p:cNvSpPr/>
          <p:nvPr/>
        </p:nvSpPr>
        <p:spPr>
          <a:xfrm>
            <a:off x="6393977" y="2251880"/>
            <a:ext cx="1883391" cy="128289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40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antisousa.files.wordpress.com/2011/05/sillas-deb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514" y="4679538"/>
            <a:ext cx="3456941" cy="21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B31166">
                    <a:lumMod val="75000"/>
                  </a:srgbClr>
                </a:solidFill>
                <a:latin typeface="Adobe Caslon Pro Bold" panose="0205070206050A020403" pitchFamily="18" charset="0"/>
              </a:rPr>
              <a:t>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9398000" y="6096000"/>
            <a:ext cx="121058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Siguiente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Incorrecto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342900" y="6151789"/>
            <a:ext cx="90120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Volver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86100" y="698500"/>
            <a:ext cx="46362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Hay 47 patos en una laguna. 6 se salen </a:t>
            </a:r>
          </a:p>
          <a:p>
            <a:pPr algn="ctr"/>
            <a:r>
              <a:rPr lang="es-CL" dirty="0" smtClean="0"/>
              <a:t>¿Cuántos patos quedan en la laguna?</a:t>
            </a:r>
            <a:endParaRPr lang="es-CL" dirty="0"/>
          </a:p>
        </p:txBody>
      </p:sp>
      <p:sp>
        <p:nvSpPr>
          <p:cNvPr id="3" name="Corazón 2">
            <a:hlinkClick r:id="rId2" action="ppaction://hlinksldjump"/>
          </p:cNvPr>
          <p:cNvSpPr/>
          <p:nvPr/>
        </p:nvSpPr>
        <p:spPr>
          <a:xfrm>
            <a:off x="2095500" y="2667000"/>
            <a:ext cx="1473200" cy="1155700"/>
          </a:xfrm>
          <a:prstGeom prst="hear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43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Corazón 6">
            <a:hlinkClick r:id="rId2" action="ppaction://hlinksldjump"/>
          </p:cNvPr>
          <p:cNvSpPr/>
          <p:nvPr/>
        </p:nvSpPr>
        <p:spPr>
          <a:xfrm>
            <a:off x="5816600" y="5039657"/>
            <a:ext cx="1473200" cy="11557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38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Corazón 7">
            <a:hlinkClick r:id="rId2" action="ppaction://hlinksldjump"/>
          </p:cNvPr>
          <p:cNvSpPr/>
          <p:nvPr/>
        </p:nvSpPr>
        <p:spPr>
          <a:xfrm>
            <a:off x="5816600" y="2667000"/>
            <a:ext cx="1473200" cy="1155700"/>
          </a:xfrm>
          <a:prstGeom prst="hear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39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" name="Corazón 8">
            <a:hlinkClick r:id="rId3" action="ppaction://hlinksldjump"/>
          </p:cNvPr>
          <p:cNvSpPr/>
          <p:nvPr/>
        </p:nvSpPr>
        <p:spPr>
          <a:xfrm>
            <a:off x="2095500" y="5039657"/>
            <a:ext cx="1473200" cy="1155700"/>
          </a:xfrm>
          <a:prstGeom prst="hear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41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st.depositphotos.com/1967477/4471/v/950/depositphotos_44719027-Duck-fam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41" y="3822700"/>
            <a:ext cx="4645959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B31166">
                    <a:lumMod val="75000"/>
                  </a:srgbClr>
                </a:solidFill>
                <a:latin typeface="Adobe Caslon Pro Bold" panose="0205070206050A020403" pitchFamily="18" charset="0"/>
              </a:rPr>
              <a:t>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9810750" y="5828133"/>
            <a:ext cx="1278164" cy="36933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Siguiente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3611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Incorrecto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420914" y="6151789"/>
            <a:ext cx="970137" cy="40011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Volver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4431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22286" y="711200"/>
            <a:ext cx="675537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Mario tiene 52 mazorcas para desgranar, Hoy desgrano 30</a:t>
            </a:r>
          </a:p>
          <a:p>
            <a:pPr algn="ctr"/>
            <a:r>
              <a:rPr lang="es-CL" dirty="0" smtClean="0"/>
              <a:t>¿Cuántas mazorcas le quedan por desgranar?</a:t>
            </a:r>
            <a:endParaRPr lang="es-CL" dirty="0"/>
          </a:p>
        </p:txBody>
      </p:sp>
      <p:sp>
        <p:nvSpPr>
          <p:cNvPr id="3" name="Nube 2">
            <a:hlinkClick r:id="rId2" action="ppaction://hlinksldjump"/>
          </p:cNvPr>
          <p:cNvSpPr/>
          <p:nvPr/>
        </p:nvSpPr>
        <p:spPr>
          <a:xfrm>
            <a:off x="1625599" y="2452913"/>
            <a:ext cx="1973943" cy="1436915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24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Nube 3">
            <a:hlinkClick r:id="rId2" action="ppaction://hlinksldjump"/>
          </p:cNvPr>
          <p:cNvSpPr/>
          <p:nvPr/>
        </p:nvSpPr>
        <p:spPr>
          <a:xfrm>
            <a:off x="6567713" y="4571552"/>
            <a:ext cx="1973943" cy="1436915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36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Nube 4">
            <a:hlinkClick r:id="rId2" action="ppaction://hlinksldjump"/>
          </p:cNvPr>
          <p:cNvSpPr/>
          <p:nvPr/>
        </p:nvSpPr>
        <p:spPr>
          <a:xfrm>
            <a:off x="1625599" y="4571552"/>
            <a:ext cx="1973943" cy="1436915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30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Nube 5">
            <a:hlinkClick r:id="rId3" action="ppaction://hlinksldjump"/>
          </p:cNvPr>
          <p:cNvSpPr/>
          <p:nvPr/>
        </p:nvSpPr>
        <p:spPr>
          <a:xfrm>
            <a:off x="6364513" y="2452913"/>
            <a:ext cx="1973943" cy="1436915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22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thumbs.dreamstime.com/z/mano-del-ejemplo-del-vector-de-la-mazorca-de-ma%C3%ADz-dibujada-pintada-509143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656" y="3048001"/>
            <a:ext cx="3670340" cy="39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>
                <a:solidFill>
                  <a:schemeClr val="accent1">
                    <a:lumMod val="75000"/>
                  </a:schemeClr>
                </a:solidFill>
                <a:latin typeface="Adobe Caslon Pro Bold" panose="0205070206050A020403" pitchFamily="18" charset="0"/>
              </a:rPr>
              <a:t>Correcto</a:t>
            </a:r>
            <a:endParaRPr lang="es-CL" sz="4800" dirty="0">
              <a:solidFill>
                <a:schemeClr val="accent1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9965094" y="5934269"/>
            <a:ext cx="13211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Siguiente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6737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B31166">
                    <a:lumMod val="75000"/>
                  </a:srgbClr>
                </a:solidFill>
                <a:latin typeface="Adobe Caslon Pro Bold" panose="0205070206050A020403" pitchFamily="18" charset="0"/>
              </a:rPr>
              <a:t>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10043886" y="5979885"/>
            <a:ext cx="1321196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Siguiente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Incorrecto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377371" y="6151789"/>
            <a:ext cx="1146629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Volver</a:t>
            </a:r>
            <a:endParaRPr lang="es-C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36800" y="580572"/>
            <a:ext cx="667362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En una bolsa hay 42 dulces. Una niña hecha 7 dulces mas</a:t>
            </a:r>
          </a:p>
          <a:p>
            <a:pPr algn="ctr"/>
            <a:r>
              <a:rPr lang="es-CL" dirty="0" smtClean="0"/>
              <a:t>¿Cuántos dulces hay en total?</a:t>
            </a:r>
            <a:endParaRPr lang="es-CL" dirty="0"/>
          </a:p>
        </p:txBody>
      </p:sp>
      <p:sp>
        <p:nvSpPr>
          <p:cNvPr id="3" name="Pentágono regular 2">
            <a:hlinkClick r:id="rId2" action="ppaction://hlinksldjump"/>
          </p:cNvPr>
          <p:cNvSpPr/>
          <p:nvPr/>
        </p:nvSpPr>
        <p:spPr>
          <a:xfrm>
            <a:off x="1770740" y="2569026"/>
            <a:ext cx="1872343" cy="1407885"/>
          </a:xfrm>
          <a:prstGeom prst="pentagon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</a:rPr>
              <a:t>50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Pentágono regular 3">
            <a:hlinkClick r:id="rId2" action="ppaction://hlinksldjump"/>
          </p:cNvPr>
          <p:cNvSpPr/>
          <p:nvPr/>
        </p:nvSpPr>
        <p:spPr>
          <a:xfrm>
            <a:off x="5566227" y="4615093"/>
            <a:ext cx="1872343" cy="1407885"/>
          </a:xfrm>
          <a:prstGeom prst="pentagon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</a:rPr>
              <a:t>47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Pentágono regular 4">
            <a:hlinkClick r:id="rId2" action="ppaction://hlinksldjump"/>
          </p:cNvPr>
          <p:cNvSpPr/>
          <p:nvPr/>
        </p:nvSpPr>
        <p:spPr>
          <a:xfrm>
            <a:off x="1770741" y="4615095"/>
            <a:ext cx="1872343" cy="1407885"/>
          </a:xfrm>
          <a:prstGeom prst="pentagon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</a:rPr>
              <a:t>53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Pentágono regular 5">
            <a:hlinkClick r:id="rId3" action="ppaction://hlinksldjump"/>
          </p:cNvPr>
          <p:cNvSpPr/>
          <p:nvPr/>
        </p:nvSpPr>
        <p:spPr>
          <a:xfrm>
            <a:off x="5566228" y="2569027"/>
            <a:ext cx="1872343" cy="1407885"/>
          </a:xfrm>
          <a:prstGeom prst="pentagon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</a:rPr>
              <a:t>49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7" name="AutoShape 2" descr="data:image/jpeg;base64,/9j/4AAQSkZJRgABAQAAAQABAAD/2wCEAAkGBxMTEhUTExMWFhUXGB8ZGRgYGB8fIRofHRsfIBsiGx8gHiggHh0lHxodIjEhJSkrLi4uGCAzODMtNygtLisBCgoKDg0OGxAQGy0mICUtLTI3LS8tLy8uLy8tLS0tMC0vLS8vLS0vLS8vLS0tLy8vLS0tLS0tLS0tLS0tLS0tLf/AABEIALYBFAMBEQACEQEDEQH/xAAbAAADAQADAQAAAAAAAAAAAAAEBQYDAQIHAP/EAEIQAAIBAgQEBAMGBQMDAwQDAAECEQMhAAQSMQVBUWEGEyJxMoGRQqGxwdHwFCNSYuEzcpIkgvEHFcIWQ7LiNIOi/8QAGwEAAgMBAQEAAAAAAAAAAAAABAUCAwYBAAf/xAA7EQABAwMCAwUHBAICAQQDAAABAAIDBBEhEjEFQVETImFxgTKRobHB0fAGFOHxI0IzUmIVQ3KiFiSy/9oADAMBAAIRAxEAPwB3R46+QzhyNU/yzGhj9knY/wC1ufQ/PFOstdoWknpWVtOKlntDf0+oSfP5VKmfDUHdZOtygMBlvIjqetpPfFMkjY+89dgqpJKV0YANha5+SNqeIKoJmJ56hf54YHgVLONReTfncfZfMZOL1jHkOAHgQVpk/EOkkwBO4+yfl9k9xPecKa39OSxi8DtQHLn6fZM6Lj4J0zi3iNltxbijVlhRFtyZj2jfCWm4W979crvTn5eC1kNRHpBZm6W8OpIi6DVAILVQAvq1q0AEmSZmwAxp42hrbBHkONjp3weljlfZnM0FYE1KjlgRWgmQR1iAI2jocScQrWMlIIsBb2dkDwfOA1UpUqsjzCqrG6xJIPMWN8Bz1AiYX9FKpg1MLnt5b+K9E4uoCUqF/UdTDb0rcg9ZMDEYoy1jI3bnvH88/gs1qy5/oEu8T1tFJbj1G4ncAT+n34o4vJZjYxzPyUqNt3EqYefK1WlHAtzkHV+X0wFRMOlxHUJvFMGSaTzH9J1kc75WWeFCNUaAByWBPe+2NBRGzDfqsd+rajQ8aDdzm6b9Bck+/AXbg/B4Xz6g5yinmf6j2XkOZ+WOTSNjaZX7Be4ZTOpoBEz/AJJNz0HT0GT7l1zraZP09/8AH73wqpInSSGR++5+jfTcq3i9c2mpwyLxa35F3rsPXqpbj/DjTZqoUVHZVIVhIUAQSF+0bSJ+k4a2LcorgnGI4uyoJjbHtdSb4PRKqlCtTjMZmod4RC1yT22UAcvwwHVx6mkLXiaMns4h5lXfhuArVh8QhV7SJJwoke6lpdTNz9Vmi0TVjy7lj3Kgq1pVbBiRyAt9+BnMbNG0vIJ8G5+CuLix1gD71wmdZBGggdSNsXxTGnj0s/8A5KgbvdkfFcUs1MhLE7u2IMke1hDBYndzse4Kd2l2Te3IIRMmXDIRKMCCeXuPxwLw6OVs4LR3TgnkQu1YY+MgrzXPUyKnlCNTMBvvJixjadxh+0EGyccJlLqRr3f6gj3fwvUOE5oU6CUND6kWDIW53JgMdyScWT8Kd7WsZ/Oay7+IiWVznNLT0Nr+4EqY8a12LK6mVVdLL7mZI94E7ggdcX1DHtsRsnHB6mF5dET3t0o4FmDUqEgRpWPi25AD5YhEblXcX7kQaOZujfFnEPLotG4URCyRIN7jSu+5+V8EXSWkj1SC6asadI06avoWlSASBM8r2uSBggJs1hc0m17lAV6IKUw1MAvq1uRqBBBJlRcG4jaLdcVTPYxvfIF+qLiJ1nQSbbDb4pZk8gaunylNXSLD+kD3svzjALgwePRETTvhJEp09U14Pw0GqEqtFSfTVpOJjowBMfvfHJ4JYWa5Gnz80vPFqaW7YJGm3+v2X3iLNOFMEgvVamzTcBQNKz0MknrGGvEiYYWNb7Nr+aX/AKPZHUTT1M2Xg2HgPBA1uC1aa61Yg79P/OMm2tZK7s3iwOL+a2b6yNzXd29gcfRHv/E1Cr0B5oQQ2ppkEeoaS06SPv5DYahlTBTuFKbC4HLB5Xxi6+dywOc8VIuC0n+uqH8N8VzCr/D0cuj7mGJBAJ2uRIExgar4JDpMj7geivHGjUTYI1eq7VcvULEvTNJp+HUD85GELHtgGiN+odbW9MrY0dQZYg6Rtj53VD4r43QWqD5a1qyWBPwpO4kXJxoJJwD3Us4fwqaaL/IdLDy5lTFTxRWVpNGkOUBCp+s/lgSY9u3S5OouE07G6WE+8H6IrL+I6FT4/Q3RhI+RjCY0lRE68Tj6Gyqn4YSLOaHDy+671clRqj0EDup/LBcHHK+ldaQ6h0P3WfrP0zRyg2ZoPUY+GyTZd6tOuKMFtZgAfj27/XGl1w10X7mHB5j6Hx6FZymhqOHVP7eTLTt9x9QqReH6VL7ulXUALQyrFzvEe22KxgLXsccMdsR8EnzJY03rCoFFYDWAJIEkbczB5Qbc9sRdsmDWN1iPT7OyH8GkjP0qTAaV1CmeZBEz0MjrhfUNL7NP/Ye66r4gQIHOG53Xo7A1cy78kAp//JvxA+WDWC8hf6LKPNmBvqkvH6rVa0U1BRQQxJEDrPQgiOuEda11XUEM2bz/AD8wiI5GwR3dzSrM0NIQFhpBFQ2MwbAkchfne4wTBEIBpuqTxFpdcjdNnp0HCpcww9QMRe/vg9kjW2AVFVRMqQHSDbITzjFZY9MAL6QOkW/fsMD10mt4Z/1sbdSfZH1XYMNMm17gHo0e0fopnIZY16uo/wCkt/cD8icG08Olg6fM9VkJZDXVtyO6Pg0bD1SviuYNSo9QCwMKOvJR8zj0pNiUVwqL99xFrj7INz4BqkOPcHzQr6q3wSdDu40hQbSeXK0Se+BpGEYK+nU1VA8EM36AZyrXwTmkKtSJDbMpWQG02MTfa+F1Uxr4iCCbZt1ss9q7Ore04ueaqVqkgAQJMQPu98AQShzN83w0YRMjXXx713cRMG/+DPytGLh3Tj8tuqnC4QrM7CUiehEx+f0xw2vkZ9FEard2yzqVtJLsTCLqMzyHfYTgSK0lYLXsOvgrZCWQkndKfB/B6Tls1WgAMdM2jmSOm++/teXZqWxEke0fh6dUNC6eWIQMuG7m25vyvvb5+mXWb8W5an6acQOewwtmnnkOoNJ8TdOabgbw3It4BK+J+JKdSmywpLLaGHPa3viuJ8zXju81eOEFp1X2XnPEvMgvSPqXfSCJg3EHmOxO+HwcCcr09PqCDzeczGaprRIcmdTRMCBzH59sXsCDigDH3OFZ8O4vUrVkWmqK7rpmCSALtzjqZ2tyxaHnZGSxtZEXG5AzYK34UtFqZy+llqUxBD3YxznmP1wDxvhTywSg6h+bLN0HGu3mcHDS6+WpfVyIo01or6fOqu1Qjchbx8wAMW/p5ncfO/JaLBQ/UM76yeKnBsHWHoP7UsnHzMilTFPkoW4HL1fFq7zi2SvmcSC708FrGfpPhzIw0N7w/wBud+qoeJ5VatD+IA1I6g1VG4jZ16MuL6GoZVsNLLuNvJY2qjn4NVmoh2v3h18fVOhmEr5QVAPs8+RG+M7xnhwpXBoTbhNcKhwe3YlIPD3ElpoXNlAYn5EkYWOjc2oA54Wkr6Yyd0b4X3DaoGYytQQA9MgxsWvP34+hRPM9A6+SvnXEaUUXFwwYGPkR9lQvRUkkiZOEdHQNjjs8ZOU9fWPwGGwCk+D0lOpyAWBj2/O/U4VcQmcywGy2dU5ws0bWR9SrTf0OBfkw39jtgRgfbXGb+W49EtE/Zvsbg8jyPr9FKcc4KaZLJdP/AMff9cMaasbLg7p5T1IkFjuleUzTU3Gkn98u4OCJWNe0hyvfGHDK9D4Ll0eqSyywWB7NOr8I9icU8DJHaAHGPqszxBgux/MXsemyU+JuIeWSaQam5mdN1YRY9CR2Fr4dvKIo4S8WksQPepDJspYMwdot1iO3PEBvdNZAQCBZUWXzcV1qKrTTYEatyLSOe9/r3wPIcpNVR/4s81btxOmlB6lN5clmA5yxJFt+f3YhJUtiiNvaN8eazxge6QAjC44Xk08tSZh2LmecWOo+8j54lTxBkIv5lLqk65Dfr8kN4p8tKL7eZVj3gXv2/wAYjKA1h6uQsrQG35lT/DcyR6TYhVP1Fh9I+uK4ybWTKgu6LPJNTVkqGeFJuDuRF4xIQapL33I+VlZU6I4HOIw1rvibphxbMCjlpEA1LADkvbt+ow3lIaLDksS93Z0xd/tIfglXhbhHmfz3/wBNSSv9xFp9hce89MDsbfvFaDhEX7WmJIs5+/gOQ9d1j4qYVEI0B5jQh5kH0+1/xwDK8yzAN2Hz/j6pnTzNpwJpHadRGejdh7znyCmMrnKlKqPMOmqCJERpMWC9gPrih2pr9lLiNOJG9vT5A/Lleh8Oz6VRqstSNuRPUfpimWma4mWP2rbePVVUtcHAMeiKQhhqUjYE9eX54XdrI1zGPYRbH0R+hmXNO65r0tIvCgEksbT+4x2SnqZSIyLaf9vzdc7SKMF191HeMOPymkE6B9Xvz7YZxMLWhgNz1KFijdVy6W4HNPeG5TK0KSnMvqeJ0TZZ6D88VmqZG4tibc9bXP2A+KYw09VUC0d2t6DHvIyfK9vDmuK/iTJC3lCOpUfpio1lZe+feih+nnHJtdLOI5TIZga0Oh4MMvWLT7Y4eIyHEjc+Wfgro6WtpjZriW9Cbj45HoVEkRcyYJbSOsCNtrjfthjZMLXTXgFFwqgQGZwGk29IJKyNgJXb+qOWDYdkHUNbqJ8Pwrk5XWz1NUuJBUXAE8miWvHyPbFNW8N0g8zb4I3h7g1+m2Lb+Pkn/COINWQMp/6nL3E//dQbg9SMMOH1LbGGTYrL/qngjo5RW0wzzt+fmR0Thsx/E5VatP40/mr+JHzH4YUcDq2x1T4HbOJHxNkF+oqB8bRIz2mZ926V1uEKMuNI9DFmTtLEqPkDhVxBzqeuceV1rOG8S/cNbJ1Av7l94T4qFpmi/KRB7/lfHpJJKapEzdjZS4vw8VALrbpjkXGl6IMJV1Gk3KTZkPRh07Y1PEIhXQNmjyRuFg+H6+FVZgnFgTdp5FRtcvSDUnBWbgfh8rRhBLAdbZLZC+qxvjnDZWG65yXFwgCVFJSdSsvxIeqzYjtg2j4g6ncRu07hK+N/p6LiQDwdMjdj91bZLxJSdAQyHrJ039jtg79zE7LTjxWbfwqrjOmRpJ/8RcfngpD/ANqzCjUrjVsSD9LHCF1RHL3SFs/3UJw8YXWqc8B6qXmKeYTUPquJf+nt9poI8QoB1DJdocPK/wBChKPiapSbTVpkrz3kf8t/Y4rkomvzex6/dQkoC1uqA3HT7H8HkiV4vkidYUBumkgz2t+5xwcOrH90PBH/AMvwpbNxbsO5MHg9NJPxGD70f4eavUrfxAhKMFSG3bvHKDH34ZwMiomaAbk7nkPAJT+6mqpdbhpYBgcz4nom/Esl/EupZlAQSygb+zHcESbYOD2uF74TOKXsG90XJ5pDl8ioRnQwwcqAACCATAIm4OK3Shrbo18ri4NcMWR1HJOSajLp5kxb74wnfWEuJGwQczmkaAUWOGM10Ut1tA+pgYm2Zzje1xz8EC/SBYlEfx/lo1JwQYBWRYSQTfoSk/XBPbHQQNklqaVwu4bFS2f4kpbzq9QO3JEM7bAtEKPa5xHc6jkoNtNJI+1rpPn6tVSazKJciHB68j2sLdIwSyIht3blavh1I1kehxzuR9vJZcTzbkMykymkT3Ykg/LSfniduiKip2EaXi4N8eH4VTVc7UzmYo5VpUBVVmHMWJI6HSfuxe67sFZib9OxiVtQSOzaPZ8r48ibeivPEGZShSWkgCqFAAHJRYD99DiuqlMbNLNzgKkgSyWfsMu8unqcKdyGXJJzFaypcA9eXz/fPHqem7Fud0gqa793MZXf8bPieXoOX8qX4hlv4jMK0S/qbT1A/SRiuZheU6/TM8oimkf7LiPf/WFrl3q0ReW9rfdgYwOAuEfUcPildePu/JG5LxE86VqMO2o/gcU9qW4N1T/6VVsFxt5ofjniVhYRUf3JA9+QPbFga6Tcoin4NJIbzOsEppZCtUKVWIltKlSLAs0TvAiRy2wUYCGd1aKlZTwns7YFyfQXXomQ4Kmm1Et/fUDeo8yFkWPc4m4UtO0B3ePQWWfn45XzPIpwGN5Ej6Y+a2fgaRdKY/8A6f8A9ifvwG7iVO3/ANr4/wAKttVxQ5M//wBcfNT/AIo8P0hQeoppqVHxIGU7gR8RB36Y8Kulmw1hB96YUNbxLtgyV4c0/wDjY++5Ue1SadiQzA64J9x8pkYmSnwbZ2eWyY8Eq6su00h/JKtBiGBI1f8A+YMmd8FwG4sqKhoEo73tX9OiP4TnAmZFF1pU6dUak9Xw6vhU+55cp7YF4pC6WHu7g3CpvpHaAkkYP3RHFPC7h5SRfvb2Iwli4npFpG5TaDiMb2WcqHgGR/hcuxeyqvP99bDFnDmPqq0PaLZHwWa/UFdGYnHwRXA9NbJoosyiGB3BGGX6hoHCQyDY5STgVc3s2gHLcFSnEOBsKlQqGSrOtP6ag0+oA8nsTexxXw+mNRSHVkjl4clrWcdiZUMp5B3XDB8eiW8K4oBUZah/lVCC39jcnXoQRJ6g4JoJnUpFth8kRxrgsdfTGP8A2Hsnmn1bLVX8xKqeaEMkD4hI+Omeh3jrOH0rKSSzCbFwuPsvm/D+JcS4e9zhkNNnD6oDhvCQanlSHp1AWpsR0+IHownbGR4vRyUzw5q+jU/GoqunFTEbciOiwzvhchyAY7EThayvIFnDKZxcQa5tzlFUuGk2eoAf33vjWH9Rsa7/ABxd3r+BfM3fpKpdFrdMS7pkjyvdNuHcKrUG1UnWOYvDD97HHpePxSCzo/j/AAlUXDKulfdrx5JwzZfOB6FVBqG4O46FT+ePN0Tx6gnVBxd8U2lpIcOXX+F5pm+GHK5hqL3WTpY84g/WGvgEsLJW+dluKyVlXQmUb2v5Kw4JWAmiSAwuAYsTcSOW/PqMVVGJbHn80hYxwj1W/pH16VyNxMXAv0EYDc5zHHSf59FexxsjstkFpLIUA7SAOe4HQDmeeKKieRjCScfM/Yc/FcMrpDYlctU2+GL7csLe2Ite1vAbKQamNMgUVI6Se55/fjQRyD9m13h8f7QLmkykKW8bZdXog6dWl1MDmNQkdxzjtiMUoDwBsUbSXDznkpXhujzqrNSIR0VVJSwPS/UnnvGHUbRuipGWjaAcgnmgmy59VJrKDKoSPTe1t/rjrnN2VjnY1tGeqzzNDQj6RJset0Mj6hnH/aBzGODGV2B2oi/5f8CCTjD+ctVDpbyiQRyZVO3/AHKMcMvREugaYyw7X+F1Y8C482crIayDWE1aQTBOoBTH1aOUjHImdpM17uQKxnHoP2NM/RnW5rfni6O8X8QAIop8Kbxzb9/ji+V9zYLFVVhanbs3fz/hA+GeHE5xHYeoUyzdFBsq+95Pc+2KgO+voNCGM4ONIsCcdfP1R/ietTouS3MTAE+9h+74k5wBsVVSsfIS0clI1+I0Ha9MERqmVgDlN7HEbtPJN2UsrBcH5rZPJqIQgj5R+xjwtbCgRJG8Fyov/TXLo3mMylmowAs2LEGGE7WEfM4Arqh0bdIVdf3i1t8HKpuNcVqgWgf2qwnGclmdIbareWVfSUsROb+5SNXxJVBh6dQX3mR9xxfDRsk/9z89U3dSQsbquPckXibNs+kMHUFl3J9VxuO2GlPR9gb3vdRidA7/AIyCRdD0KLuE0KTAmbRe/PlsOm+CzyUHkC5KHyWYbL1FKixJ1oTaNjHSf/jicRIOFyYtew6vQrM0MxnalSnQQMjPJdhApkrFyNrCAL/ngjUXFBzTMjaOtl6LwpM7lqAWpmFqlVA/mJeegYMCw6TfFbqSBxu9t/gkcmpx/wAZt8VLcV49ma5NOqQsGIXYdx+pntGCWObE0siaG39/vVLaOzxJKS4jIB9kHrbn63TXIceQEF6hoVogvp1U6oHMgbHriyOuaGdlUNuOqsqP006d5q+HOsTu3ofz8uiM/wCI0kO1ZKjJJRKSkDUQQC5PSdhiBqaWCNzYG2uraH9N8RmqGSVhAa07BJqXA3ahrAuTb5YzL64Mnz7PVbf96zttF0z8L5rM+cgedKroEi5E2E8wL/XHq6raWM0OyD80ur6OlIfIALnf0uj+LU2p5iaMSHSqF5SQwdf+5Z+gxrYS2ppInTc8L55AZKeapZAMaQ63qFT5VqddFqqAQRz3HUH2xl6/gr45yGjCcUfEu1hD2ndT/FPAi1F1U6v8xbEuPiJ6x9NtsOHUzQAGp3SfqEsJbI3HhyQIzObyiKlUIRsrAkiOU2Fx9+A30TSbnCyf6g4gY5tdOO67ryP5suPDtVnzfmTyJb26fhhhTtbG2zdlmqB0s9YHHfJPkk3i1mzHEQKA1MAEXpruSekKCJ9r4q0F8moL65QhrKLTLtufLp6pzW4HluH0vOrE1a7c5Mk8wvQf3G/Ptic0DHNsULHVT18uiMaWD89/gvvBnHTmKzKV06FLifVYQBeB1wklhdES8HA9/wDStrqMQMBvubfgVZmHgAX5ff1wqqJNIDTfFvigWNuboLXY/dgC/dIRFsrSjmv5MbkGPlhzDJemDeiHfH/lulfHK80jzt+O2L2XdZSaWRm7yAPFR1HJVWqN5gdKcemGIBP92kz9OuGbGutlXu4pRMaA14J8j9rLpTya6lHlhdT6WtO53nf4Q15x2yKZVslaTG+9hfdC1fL0BrqWYqukkyBz0778vxx5r7ZV4DtVt7D8yumS4bT8zTUkG+xsetvl918XscCbFU1E7wzUzb5Ky4bwtaTU2QXI1T35fljtzqBCQ1T+3aWyZ/hZNk5zGpzOppjp1wVAQSXFYbiXD9FUyNhv2h+uypfDWUjzKx3qNbsq2H3z9MRjG7it1xBwYxkDdmhSvjTP06jVMuVlmEhpjRFgfrNrSLc8UuN3lW8JpnFn7i9hc+vK3wULkOEfBUZ5XVYICWiYBiDzi2OtiN7lO3THLQMo+sxDg+ZrAHxdzuPlHvtibsFUOALDiyu+B8Tp0cvSXnUktG7MSQP+IgRjPVAdU1bo3ey0ZVEVI54L+nXkFtnOGVqh1ahTTvb/AD+OLf2lBT5e4fM/ZRZxVre7BEXnqcD6k+6yyHhqkwM15MdZxYyrohgNPwCg/ifEQbhjR6E/UKJ8U8ONLM0qIdnGkMpP+46gPaB9fbF7XxlmqMWCY0Ez5mufIADzsLD43Tvh4KKqgLBBJuYAFptyMQOwHNsebcLk1nEnOPz+/wCFxU4AmYrqSSFiWAJBYWiY5zInoBzxbFl1kHUSOZHdW3D8slJAqKFUCAB+7nvg4CyTuJccpPnwuYJAqepSSqkiCBzI6d8TsEwiBiG2DzSPN0qL/wA0+iKXQiW7A3N+fOccIG6vex9uzOc+5IFqO0qVBjcb7YBfJclpCoEboTqY6x6rvwyrC1GFMNUPppoEnT1YwJ6AfXEWQsdki/ggqnitaQWGU/D6J/wnj75YMrUXaiWRVVlI+yAzBjaCRN+vK+JTUkUwtINuYS+OaZhuw+/7pn/9bZUEilTPmTABHPtpkkYFh4TRsfd8l/AA3TJ7eKTM7sdh1c4W+GfglWYqNWcVGZpJ8waSASQCLm8abgAbXvfDKeftNLWizRsPuiuHcPFGx97Oe495xHuAHRE5avUpiELer1GG5n5G8RiL6yQ21G64OEUgJ0ttnkT91RcRzTlh5TkMbETE9N7f+cUQ8Tp5AbO+4WQ4xQ1gLZYb3GDbmP4SLjFPOaSamorzkDEf3LHO06klkbWuZ/lDrJHk8/Ub+SjFDPrZBsvc7zvAHTBUeTZa/gvDnU1N2sjbE7dSFV/+nYoDMZh2GjR/LpBv6RJZpO5bcnrPXF0ZButBxDUKeOKPIOSepKn/AB5nTWzIFOXLQtNRBFzaPxxVIcp1w+JtNTXdi26deFHpUKn8EnqqGmXq1B/VaB7QTA6DvhbWNLoyAfzZKqp75/8AO7a+B4KlzewM73xn6posHF2+bfNDxb2sgXECOe+AiAG25ogEkrpw129a2CrcseU7+9ot3w+4Ux0jbf6hC1ps4NZlx5eHUrKvXRVJpAEqfUziTHUDYDD+OFjG2YFGHhgL9VR3ifyyxyvEKxZCzyrTa3ITti4XRclLTWc1rRcW+KGocTSpAqoD/cBBH64gQDuqqng7Pai7pSTiXB1oPqVZGn+WQTY8iL7C57HAr49JXqOvfITBMbOHxH3S9ciNI0yCPX6zbVMwGPUCDA3jpOIAJk55vnyx08lWUs4dK/22I7csW6rJE+KxK6ZkFiQp9QkL/wBwI/Q4m2S1whjTMdNFM7/Q3+4TXgvHKS5VVZtNRBpZeYI9t/fFgqGBmSia6ndJOXNy07FQvFcoalWo7hgrfCU3UARcHfc/M4oZO25JTCAiKJsbOSDoNTlaKGs9Tdaagggg7kwIAjfYXPfBTXh2ArnSkd42HijuB5WnnMzUoZmVqwQhBgKw+KBaXtubEA254qfI3Orku1AkgibNFkc/L7L0rhXDqORohEGtwDLnrufYTyGENTVFxJY3J6eHXqlbjLVSapDjpy9AkHFs9VrMBTBYnmdh7DEKbhcsx7SU/QDzPJNGvpqJt5nW6AZcfTdDp4RZoatVPUif0NvrhgTRwNt7Xlge/dCS8aqJe7Txhg6uyfcMfEqQ4fw92qONTOAzKDJMKCZgzYkQe29rA2gagA0WHROTI1jAXbkD8/PLqn9ZRpBC+khQFMiwJ26qIgAdB1xNwwg2k6snOff90YOIpScs0KiUwCVuJJmBAvYjE4zZ/oh3075WaW5JK1q8fLKrUqVR1MEsF+GTAn5XwXcnIQ/7Ls3aZHAHosjmE8qovl+qCGBNpawM7xYGBPMRi0FTDXawb4+yR0cuA6jVFiSTtqWwAncbfTEThEyyjSSfwI/gvAp1V6q6mPwr+g5xzOBmRBzi8pQZjUP0NNmDn1Ry5mooOjSg6KAJselzYH6YJAsjm01PEQ0jdcV2ZqrANve5N9QBj78d3VhETYxqHhsh6fDKTkP5aiobLAjWOYMbdARz+eKXRg5Vb9cAIjJ08x08vtsl9LMwSoBsD/2zYz+BwKcYRrSJGh4O/wAUxy1eR6FdhO+33QfxxXqHJVvFj3iAnGdy/mCDYnb75M8tsY+I6ThCFI83xrNKgoOwMW1kXII2PfvjT0f7edtsh/w9yX/tHsqBKCCzm23Pz6JZnaS0lRFYq1SS4AuNjPI9frvhuxgaNIWgpmmW8jxe23RG8VpU6KCmPMbzPS1SWgzaRPpBuCAO298Se3krYA+XvGwtyx/aF8HEqK1fMCWy9PRT/umfqdgP9x6YpF7Z3VdfI54bC3mcoXwqzmp5xAWp5jOahPxekEoB7EnHREC0gqdQwBmgbWGPqvR+H5+nmEFRCdJvEQVPMEcjH64zdTTGN+l17Hp4/nolj2OjOk7hdMxS0ki8DacK5oSxxHIdVax4cAVzxOiy0wqrNgT3Jxs6OmEMLWD181TRFj3mVxyfkNlP186UjUpn+kgARBDDaTq77csF3smUdMXPc7XcH4FYtW0SQJUI7Kw56hpWfYmPljimIA5xPMkX9Fjw9v5ctKoDczvf7I5tynYDHRtlemjPbagbm1rch4lNKGb85HpsIULKf2x0+WISC4KUcSphE0TN9oG91M0q6sxGk6lJUwdW03iNQ+h98A6kzAJYHA4IB6fwj1qREMCT0MwIvNh027nFoIKEnZdhNtkv41m62gpTfyybSBeP/GOyWjaXICD/ACPATDhmV0KqgbXJN5PX8euFZJJR7rI8rFj++necdD7KFroVXajXWtBajBFRF3KzuOsE7HeMG084ac7K0RtliMZw7kfHorHMcPy5NPO5cJBUy456lgMT2sDOw9jgmviMlO7s90BDPIwGlmvuMeu3qg83SrwD/KRTYAsb2kkwIAgEkzsMLuDwA7i1tz+cyp1NdDC3TEC6RxsBsL/Ow3OFjwvilJiadOooIhZ03PSL7do/HFlfPG8BusgXwOX9+Ki/hNRCe2mGokZPPy8vAWU54kNVK+l8wSpGoWiB9rUY9PLaZnliiGkisH7+Ka0kzHxdxliMHz+qFoadIAQgSqgg+qWkyRPaY73k4OFrLridWT18sLfL1QyBiy6RZ1N9Jj4qY5TFgIv2xwZF15w0usBnkfoVx4d43lqj1krKDTgnqDp3A5jkAe2CIBnK7UQy6GyQHINv5+6LzVCmcuHyvEPKbQNVKRptf4TBBG2ogzGLnZFwbISSWRry2eG+cO5+/b0SfgvGKi0f5+oaTAqNTJV+zGPjHXpvipkxA7yjI1hf3PddEZPOjMVFB9QQSWIAJPKANrT9RiiWfVgJXxWUwRWbjV8vyyscwAqrIkhBEyIO/LBsfshSomv/AG407pRxHNpMK0MR8Q2M8mtY/wB2JkptDE4tu4en2Qmbo1EK1KgZV0AH+4iwHsQAfbHFaxzH3a03N/cvqNTUAxPq5AcriBEbRPPl3x5ccHNfpA7vVB+KaTyhAINT4xtJH7B98AVp0tuquH6GzvjvjceF90bkOB1mQE1CnRQSLcrDCh0jwd7I180INg2/iqCoJt1374zl7JaAk3HQm0FnaB94w24Y2R8oLdgbqwAAXcu+Y4B5lbWWAQwd725AHv8Au2Nm3qpR1eiPSBlKfEPG3NXQ4VVU2YDcj4TeYW99ziDnJhSUrGs1N3WeSyBYqqmQy6gWUi33/Kb3GOhiGmcMuPVL8zkIdwh1RbQx03PwkQYLe/ccsRNwiYnnQL+9YZHxLVpVUYvGldLLoMGOTAH3giIwLMGyYcpvpGPaQBuVZZPxhSrLenUVua2YfWf0wpnonn2UufSOiOSEx420lXJOho2+jfeMaEG+VVwiUPgs32hj1CT5irUKgJNrmfhibTqJi0b48UwgaRftrX8N0fks9RbLmk4Be8EIADEGw5xvfeMSBBFkPNBK2o7Rpxjn6JQ2T1MG8yY5Opi3K0iPpj1kW6XS0t0+4o/L5ZwSxHpFMjVq1fZIu3OScReN0mrDHHSlmq58d91B5iof4k23eFINrtH7OFzmXOEwhqRDSR6xyHyVHQ1SYLMaVRFdW5AmZnmN98Ta0pZU8SjDXBgyi+I5ICi7EerL1WQd03Uf8WgYsmbqYR4pVSTFsiz4ZxVaq+lgY3Bsw95wsexwOU+DcXTDzBNrHobe0friu9t17Sh81PIE+25gnb3PUYiXW2VjR1RHhKlmqPmCoy+W7FglyQTuTyE9JP6mNrdDA0XKjVdlLbHeHPwXSrwJpYJVdKbfYDLpAO4E3VT0BwK6ulsW4sf/ACUhMzUJC0F4/wBrZQj8JzFBNdBkdgZhlgt2UgxPvippikN33HrhXuq+17smxS6lnRWlaxbVs9hLaSYDgwQR2ke2GzC3TpthR0hmY/68lrWzdOmBqJLa9cnSlx2ktpBmwWb4s2wogFx5AWt1/Pel/EatesqsiDQ1Ty4U6TqYAnTYwL/ETPIRi5sTnZKuaGMJbfle/h+ckR4bbL5dgGy7O1Esai+ktHL0kwwUk3HL7rQA04C5KyV0Rax9gbW6eOdxdG8N4TTztY5inllpUwSEUkwSPtaRYKDaARed4OIAaze2EBU1T4mCJ7y48/73VhxbKg0PJzNMKjLp1qdSA8pJAKmYIJESN8WuHds7ZK2t72uE3I5HB/lRfAeHNQr1KVTexDRZlvsfy5ThY+MsflCcXeJmMeNs38CrisT6AIggCSAdrHfvhnH7ICNoHNMFxmySZtXLkDSFHqJKLa15tuMTTeFw7MOIOeVyu9XjmuloZbBtIaASLekxsTvjl7KIpNMmppQuUWqxjzDB+HTs30iAOfMY4rJXsYL6f4Wpo+mkGEnzCRz5b+0jC6vktHjdCucP3II/6kJ5SzUCN+5wlFTbxVpiJQmazAQd+mEsMLpnBoXcNFyhTllNMOZasxm32eg/P54fGf8AbaY6ax/7c89FGOF8jiX4HJAla6qV9fqMj0tAI6Dp274MbxF4HsFMWQRblwx5JA2SJr667F1E25X6845dfpicXEGOPewjS1wjtGg+JeJXV00hGNM2aCNQiII3iOU8sHmc4IVLKVukg8/gtKPEKdZHc0Xasx06QpYDppJ2J9+uLGP1N2XDG5hABs0LXO8LpUGUNNasxE6rIvK59+ZN45c5aAFyOV8oLhhvhuV1y9Z6b6T5Q9ekqtoETI+ht2wNLhekjY9txfa69PWilSmLSpGoDoYEg/MYvjIIwspA99LUEbBxU5nkMMGEm4AiwsdoiCDHXbFl1pG6i5pjNhz6lCGjAXcMgBtyJlpP3L7kY7ZTfKdW1w4kegFkfSqiFa4pkksoEgGLr2B3Bx3xS6ogkL+67vD4j7o8ZIMjLTgO67HkNxPuYxAt1YCVVs2s9mTgbrzfjvDqlGsqujJaZNxMiCpiCJHynAr4yCms0rJoLRn8CdrnFfU6D/Vp6KsX0Ot0Zh/TaJ/XHd725rPywuJJXHFuMBqZQEl67oxCiSAKaA29wcRkfhE0FMXyXOwyumW4cyAOqV5FoYpH0ADHuOeKLDfmtCZA7ukj0us+M5o0G9DKwZoFI3gQefI7fXFTo2ldjaXtuRtzVPwnLwlwCxAJEmF23J5A/X6YCLdxv8B5lCSOzhMqmZpLp+0J3mAI3tjh0HTpBcOuwVbY5HX5LKpxJZAhdzsDty7ff0xx7JDuwb9OSsFO6yybPU9vSrXPsOhHP5WxW2x2bY52HwPVQcwtydkur5bK/wAyo1PWWuTfYCNhc2HTDeAta21rpPPWm9m3UXxjIO9RKdCiwYwwQAWBv6r2MQb9cXOkYwXdhG0FU8mztvkr3K8MrjL0ECUlZH1uC34QpvGOjiUVsXRLpWdo4kmxFlF8Y4NnKVTzTTga510/VpBN5EaoAPTFgrGOOCmLKyEx6B02K9H4BwpEooyORCwjKdlvAIIhtzuN564JZYi6zs8zjIdQTanndX8qrplpAP2agi8TsY3U/KRMSDlU5mNbP5ChfFFX+EKm5pT6OqHmnUqRJHTTHTA07MLzmCoYQfa+fj9094dmVq0wNUhhKn98sQgk5JbRVLqaTS7ZfV8voGhh8V2/+I7jngvUtO2XtBqYfJKqFKGfSIiHX3XpN4ucc1IlxJjbq32Pqu2TX1lV9StBPKDF2HTEdebKBdoiBkOQN0bw7O0WqHcqg0hvc3JjAUksGvv7D6peyOeQdsBbVsPD+U+HD6bXU2PTFZ4ZTyHU12F395KzuuGUFS4VLEubDc/kMKG0rYhovge0evgEUJr5tnkPqmFLTGimNB3Ec/fvibJBIOziGk8rc/5XHar6nm/0Q1GqQxAaZU9ehxTFIWuIDr3B+Suc0FtyOaBzuXWshUhQ/wBl4i/Rj0OPMmEo0vtfkfoURE90D9QuRzH1Cg+LcEh9NVSsb/qN5GDIZ3xHS5OQ9szNUZuseH/9LUlV1Dy4sTdmYASOZgm474Z08+rCEkb2rbE8/kjKw1FaKVwTmATU1pEAf0zB2mAZ2wdg4VQNgXub7O1im3hLgdCuut6anymalAFniPVfee/OcL6h5cbNQ1ZUSRGwO+fLwVeMqoACnT0A5fQD7sLDcEOa46vf8OiWv74IcLhCtXF1rJq5gjePz98GU/FGHuTYPwVOmqgF4jqHxSrOVcqxLayJP9p/+WGInYVZHxOoA0mJ3uKWVeO06astJS0keo+rnYwAVX3Jx3tb7KRZW1LvZ0Dxx/anOI8cr0azVdRDWhlBgdeekz0OKrua7UmUHDqdsWk5J3vz+yuPDfiOnn6OjOUVWTCsfheIEjmrSeXQ7YMY/tG94JRU0Tqd14jf5hEcR8LFARSJ8ogkhd5mRtuoFoH0OOmO2yjFWA+0MrzXPZNtRKSg1HedjPzPthbKQERFxGnpTZ2fJPsvRVVVSrVWN9S1Aqj3PxD6Yo0lExcQjncdLgPAjP2S/M5cVKo0MZDC9+U6j1gmRzOOOOrATSJxaw6gq/JE7GAs3NiTHa8AdPvxKKnaBnP50QD2jfn8Pz8ssXoamswB25lj7xJ+U4k7SDa/3VzX2bkfQL5smQZOoHeSEBn5ycQsuiUEYt8fokuc9NSnIjUNJYxMTIEixG5Hvii93Bt/woSvGphDUVxXj2kHLZYAtIV23N+Q73ie+Dw7SNLQs26M3sAqjw3l6YQvY1D8bRckW/49MKKt+qUi+yYsb2bA1GVs/TU+plHzwOHvOVB0sbdyvqWdptsyn2M/hiReRuF5srHeyQlvF/MoKa1DYGXpEQrDmV5q/O297E4OpaosOk3sVdZsmH+/n/S3y+dp5mkDurd4KkcwRswPMdJw8a7UEIWuieobxm1XMeWuoEU3ZWZdnYbH3i0dS3TA9TJpFkLPKGOuxE1aNTKLSqUxNKompkmNLD4tHSem2KXDutd1Q81pCHdUxoeLABDEAdHHW4/c4taXgY2U2RVLP+NcVvE1PSzBU+G5GoiGsDAvBn78T1utsmcbOIyWaG5vzWlLM1KtZskV8nUhIqKAJMahHVSJ5zbliXZuODzRYo3thFRM7XY+zySzwTV0vUy7/GpKn5Hf6j78J6iLTIWnn808q2XY2VuytzkAficT74oNOL994ulgmP8Aq0o1FJQSQDuQepM/ngZ7S9oBcAd7HqcqskBxsMfZZVWcEMBOn+mD+GK3GdjmvAvp6W+isaGEEHn1Wb0yHd49JWR7sNvvxMxlkj5Ld21x5u5KQcCwN53+S6Jlzp9RCrMidz7czjjYHFnfIDb89/TmVIyN1d0XK68ToU61B0i6KSrE37/LB0bo5YjG3dowSvQPkgmD74JyF5fnanpjpImYiDYjF9JfVYdE+LO+s6nnMoeqdTU7AVBYagSLQN9PM2gYZnUBcrwiYMNxfon3gnOvQ1rUACM0tH2W2M9BsPlhTUkh17JfWxCSxG4V5TBPMbbzy/f44Ca0uxf18EqcbclnnaMiQNvhn2v8sU1ERIuAbDa/xUon2Nj6qF4z4eD5nWPStRbxvI+IjuR9WJww4dL2wEZ5fJNY6kxx25j8/PBFZTKjKgJmQvlt6Q8TpmT6rG5Np7Y0DWBosUNI41HeiORy68kBSFOpSNOkoq1GqlgIPpTXI1kgcgfqMdDRbCvcHMfqebNA95tyTHw/WK06qlgRTZxpi4gArHX4zHT6xNmyDqmtc9tudkdw/jecoVKNIpTKu0EajeelvTuDN/bniD5HNICWV7IAwvZe97J9xLheWzuoKQtVeYAmx5jmvcYhJHHNcA5SN2mTCluMcKr5dHJPpRgVkAq6MYKnrFrHqcAyQvjB8PkoMY5hSYUglQheek7SBqA0heZgkwL3F+ooNgcLd0cjpKdrnb/bmqCmPLXSbmPgkgQf62Alm+7Ey4tFlWSJHXHv+w5BdcvWF1QneQqxbqNr79entgZ84Bs3J6Bdd1d8UWcvUQSqE92M+87Ypd29r2VJla82JSnP0XrCHPp1QSNlO4ncieoBxyHW7vkq0Qstbw9T5LB+BUl8zydVGuB6gxBsdyh25+5mxvg0SEY59PsUFNTxRR9ofZ6j6hUHh7J1qtJKZqQtNQrMBEwPv2645HTteS47LLuqJKl9mGwCf0+GUEU6aasRuXuTimWpjawmFoNuvTqi46Ng9oLpV4dQq2ekoiSCogj2IxXBWdqbSsFrE3GNlKWjjIwlvFKFahRdqRNdQps3xLa1+a++2CGU8UzdcR8+oUWPfTuAkN29eY+4UN4dNbMmKU5ZAp84r87idmi3/b2w2adWydVFKA0EuuDt19/RF5fLQi01Yqj1f5RYAkwIJaORxF9PqFlCbg8bmEA94C/h5InPcSIydAOPVLrHz9P5YpLSyMA9UgqKd8LhG7cKb41S0078gqk+wAP4HBAFmZT3hw7zQUx8KVqBUed9lPJeTYKW1Ix7BoE8vT1xZHa107nbIMx9bjz5j1GVQUeM0mzVKow0eRTJqk7KV1UwJ5k2jrOLSQbAId8LhA5gN9Rx62PwU/nsyErmoCFqO+oJzhtgZ5neO+FFfFrcXBFwPu3s9wBa6seG8cp1aYYhgdj6W3G/LCw3/wB23KFkpy11gRZUFIagsySRe/MWv9MChmstJFyR8dkE46SbIWsyKdyzdBYfXc/LFTmxRHfU7w29/wBlewPfysEZmuICIjYwTEwfb6/TDSpr2lgbbY2va9j5IWKmOonr6YQB1FtXmqT3P5EYX2kc7X2gJ/ORCLGkDTpKE4k/lZes5YGU02PNrDBFLEWhziQcWweqti/yTMZbnfPgpHw/kf5aViJ1MxBKyFgtPsYUETbGgpIwGXTGqmvKYxyt9FrmMoCAuxbVUYddQ8umO99ZwS4KYfZ1+lh7sn6IR0IzDibFiCOsACf+QbC2qZcquQjsWnn+fwrnh+aAZqcSUgj2I/K/3YWygRvNhdJXtu0OvujzvcE9OYE4rPtXIJ+IyquSmePxCXj1xaejE7drx2x7hRtUW8D80wh2KW8fyjvTFJcwazNBVYEALuZjYde+NS4GynSyNa4vczSOqXeHsl5TCpWZkWqCFdWtO8NzG3tvjgxurquXWC2MAkbg/RDZKqfMZVkU2Zrtdqm41KI2IiSTcDEWE+iqeC4aiM48kwTiuipSeJKnd2OprR6ZAEbwBimcvBDmjZBz0XasLfkMBG5Z6vlVCs6pTSynaCTaLz+GAmvdpNt8LJTUksJIIVVS44JalmkBQ2DETIIvqGx9x9MGfvGDuy7IyCnlkBICC4h4SH+vlCG3ISbXESrfkfriqSkxrhNx0+xTan4gWjspR+eKTU8m0ldLauYMgzt1wllc+5aceCZdsCL3wt6fC3BMFV+dweW2BC4A4O3iudqDuh861dfjJI6zIOJ9qXYJKk0Rf6pt4f0lDTJEt6lkwHBVVZSeR1LY9RhxSBpj0qioJuHjlg+Gd/igauTcHSwlh6EPMrMrPcSR8sREZDtJWe4/W6tMUexyR4/nzVrl8qtOmKS2IFz1PfE6t7NPYA2PwJ6FcpIOzYDZZMkEg2kRhTZzT2b8XuPejbD2gsVp6Vc7EkA/v2GJBrmRO1bju/f5Lga3Vcc8rvw3UTJELsZxdw5kjJtTT3eZ5KqUhzbEKJ4gRlTXy6ABqlcfNWUFfwj3BxoWANJCL4PeV2l5/wCMY8uSe0spSBapA00FCL2bafrP1wSdke6R5AZzeb+ijfEGbp5eomtXYKgYBSIUtO87HviiQAd4qE1CKh5kva2Pcg+IcWpMkxIgH67Y6XC2VTTUz9eOSWVMg1HSQsVKl0pCSwU2GoW+LkpBPXFYFs2T2GUPBG4G52H4Oq+r1cyuqgBDowJUb6hsbWJHLp74kSQLDdecWOAeOfyVTwPgicRyZOmMwpux/qFx8m5/4xBsesZ3S6eofRzi/sHl4Jl4fr02pRWq+VVVijiQNRWBqNjeIB7qcVdiG4upVUcmu7G6mkXHqqOvnhTUqx9Lc+h/QxjKQSlsZhd/Xh5KDITI4ObuPj/KHy1QErYGWEH9DiEIIcGuG5GVdI3BI5BY0a8Elrg7jr/4xCN9iS7Y7j86Kx8dwNO4W5pnZRqB2MfuMXdi4d1guDsbfllXqG7sEKT8W8YJnLIRoB9RH2j+g/LDOMBjNA/so6khDf8AM7c7DoEDkq7LT8tiyLOoNFtrre0G8HrhnSTlo0OUyAX69z+Z/OS5z+fBqF9VwF0DksCFZpuxXkIiZYxNzXPAJU42aWaT438fD15+GEPw6os73mN+X59fcnC6WUF2FTUO1YCreA5gvmXaDBUx9wGBZQSS5LZ49MQCe1XAE9OY9rT3wA97WC45dPhfxQzQSbKF8Y19Rp0QfUGFRo35hQLRJJbeNh1wRwuEm7z+dU0gFru5bLjI55qVMlVCmsWKqAWIsTOkRpB6AkAnleNK24CjI1sr+9/rbwS/+NqmnSowugqPLIO7GbN0O9vl7cudirNDO0dJm/Py8FR8P4e6wFjzUU+YSZkGPhiOYt9+LbICWVpuT7JOP5S/NZbX5PlBaqvqRUMQhK/1ESII2N7mLYplGFYHhurXi2b9fReh8F4ItGkqj1NA1PF2MXJxU2IDYJFPOZHkn3dERm8mCCGWR3jHJItQsQoMfpNwVNZZ6uXrlKZbTY+q4j9yJ3thMamSkkLWn0KZGNk8Yc4e5Ui1KVazDS4/djz9sMmy09b3Xizh+b8/JAFssGW5CAzmVen/ALeo/MYVVdJPBt7PUfUIuGZknmgcxSDLBG/b2+/fABbsRvf8+qIDrIOllhpKOsiZC7R/tO4P3Ww5ibbBXhMWnUCmnhnKUwVAHwkkajJmTz+v0wZStaTdZ/iDg+s1O3x8k0rySY3wikDnzHnk7eaYNw3C+RGFiQT/AE73/LB9PAQ8NkOP+pz/AEqnv7pI36pTwZ80aROcVTU1SFQj0gjZonY7XNsX1xY4C4vY7D6qqn180Q1Yk325AbYSVExc4C+OmwCJa3GVGf8AqTnUpZmhUb7Plsx9max+/GnYSWNPgFbwl7WzyhxtcW9crLI+Kqa5Uz65dmMczyE8yd+wxaalgwd0/wD2ZmmDmHAAARPCPC/8b/1WaGmkx1BCTLAbEm0L2H1xxpdL4BA8Qq46MGIZI3PIfyic3Tyi+mjlKJAPxNTFyOnPHXOa3kvntV+qJ9VoDjqSfgF0XhjvVNdKIWqQRrANiREjUSsjkYxQ6ujbuVZTcd4u4BobqZ0IsD64PxSXO8CfKBa+lmNNi9RjeVJE7E3F2k8xjraqOTY5WypuLmrHZyM0G1gNx6H6YVi+bTJ16dVI8nMnS4GwY31Dsd/rgsHF12O9VA6J3tMyPLoprxVkK1XNVKmXRWptBmJGqPVB53v7k4pkcNW6Z8PrY44GslNiPkvUM1kkcEOisIFiJ98TfTxP9po9yzDKiWPLXEINeCU1EICt7AGw52BkD5YqNHHyCv8A38pPeN0rznA8xH8nMKp39dJT94j8MU/sWty0D3IuPiMZxI0+hK864vmM6K1RK9RwEAJ0E6SDzAECLHlyxV2J5lP4H05YDG0eu6x8IMrZjSzBlEkMbbQfrGONhaH3Uqp7gy43VrmkBVpEkGIGkCPxwQRcJdG4gix+d0rq8Mpj1GnC2mbm/wC+2+IGJu5CK7dxxfK5oUaKn0rA5NEcwDME2vjoY0KDi8haZPMVFfzApABgbKvebXtPPFbmaguPawt03+634h4lBVvLUlhBuIUaiQCYJJsJjoRtOFUlO57hrOL8lBlLp3Kk+PUquUrM2ola/rFSLqece07dIGG0Q7IAWREDmTtt05ImioQ6qdZWrEEKpaRBXdNyTJnTPTpg5rx1Vbnau65tm/m6W8SSmgSFJZSVKnYlIJJGxkkgkd8ccQpiY6jc4P1TajnlddGkanEgh2Jpjnq9M6fSOu8e0mvuhzcG98Dw38vFEPxcLWR6aCVsqr8NQm3b5W7zE4843XWwa2Frj/C9NyGdRkFx7/jPfEAQMFZ+SNzXbLmrVH9X34rc63NeaPBJ2YOxbkLA/O35n5YzdQ7tJ3OJwOf56+5MWDQwBaBZ+VpHPl9ccbc5PLmPzdeJRqcS0CHuOfb9cN4uJdmLSZ+f8oR9LqN2LCo9ByGpMCYmByvzHI9sWmKmc4SR/wAe7kVwGZoLXoXi6eoOuxE47UNyHBShONJQ+SzAVx1MEdyMVxSBrwOqX8SpyQJWj2VRZuoY9OxvIxRxGR8J/wAYsDuQrqch4uUvy2X0mpVLMxICqOSjnA5km5JxXDUBlM5wGdr+JXTFeS5P9LpXJZNSm4lZ6dD8jb5YoudDZObcHy5fZWXBuBzWmRqsELVWBVVl2IjYXPb64Lo3OnkN8tHVUykRsuTleUeJswM9XJHwtUB0jkFXbtYX9zhhLJpjfIMAD+AvcNsZWtdu8/AD89St6+QHmohAuAPaTywto39o0u8V9Dp7MhJbsF6B4wzoo0Epg6QbfID/AMYfBjtNmhfIePzPe3SN3HPkkPCeM5dF1Eyw3sbe364Vz0dZK/Tpx8EtoRT0zNbxd3l8lo3i7X/pj6/pgyn/AE6SLyO9ysqOLSD2G2811HiCqd9J7R/nBn/4/DycUI3jFS03x+eqwGiq1NYhENqf2VgW09ux25WxTUUc0Dcm7ev3Wn4VxptQSx2Hn4q3yVJSgnFcYBaj3E3UmviTNIurWTYOVYBvSCFeCfUd5GBm1Tuvv6H7Ig0zTy/tE0PG1cEq9JCQxWwZZYDUt72ZfvGLBVutkfg3VZpByP4UZS8d0iJekwWAZUhvSwmbxsRBxP8AdN5hR/av5KH8S8Varm/MofzKbIFANoiSZJHc/TEWu1bBO6JgEdnYslGUoVKZ81UlV1SZgFjZo6gC2PFmExMgd3b5VtwPiSZiAkM7AACZZZmdSzcA8+wNxjzcoKaMx5OBz6eix8RcRo5ceUGFat9oAwqn+4/aI6CMQkeG45oyho5Zz2hGlvLqfIcvW6X8Py2dr+pMumm9ysC/Ql5PyxAa3bBE1H7KDD5Df3/IIk8JzQR9WX07yRcGOokuF/26p6Y9pdbIQj5qcOGiQHw/MX87JJk2q0zUpVYFSoodTIIJkxBBiCNv9pxU5p+q89zXWc3YYTXjPE1fI0ajKCUcAg/Qg4JJBaCgoIyyoc0cwlPBeF1K9bVTby6YAV4+02kSPYdflitz9AxzUqqdrAAclUXFeHmiq0aSl6r+kMZeOh3kR9OuLqenLzqfsEgqK43sNzySut4fWiy5WgPMzbEPXqGStJd+fUbDf6jBDyNVmoun1Nj7SQ45eJWdFZWr5nllQwpyRcSYZk57AGeUHHGODsptFgN03vk/YFP6+f8AKpxTqsxQhV0gANP9Vrm/LHXNBVQh7R13Ntffw8kDxDPVCyrUzEzdqcAEGQNNgJHqm/NcAVUXdVkcLA0ljPI/VVnDCPKWP6Rv2nCQ90uDfj6oJ++USOduX/jbFQJN7jl5Z5bKKU8Tr/Y5nFcQMhsr2i3eQH8YtK4nULW79eXyw9jaI2ho5KHYvlydl3q8clQGUgH4T+n02xYXXFiuCkINwcrnh2YDMSBTMc3MaR29+uBXGz8AeZ5LksXc0uvnl1TL/wB1eiQA9Ooh5A3H7+eCP3LPZcWlZyenqac6oWkt6WyEfT4vl6hNIOEYGSGty5HEJqWORnZxG2bqcHEGOPewfFbGvSpqWaorCIIW845BRNiuZHXuLWVr6tnJeceOvFT1UNGkDTRdxzPv91sHNYGNDWCwVPZvndqft0S3wzw40dDMIMAt7uOfsCP+OGE9KJuHPa3e1/UZS6DiHZcWZq2DtPpt8zdNOPSClRRcfiLjGU4W/JYvq8czWQv1bWPyXAWpmamuqdTtsDso7DkBj6C4x00Ot/JfDKid1ROdHM/nonlPwsGHqY/KMIZP1A69mNHqmEPCXbucknGOGDLm1N2W3rABA7E9cASVVVOC4PIHgtxwfh1HJGGlrS4dbX81vkKlKoNhOFElRWwG4efenNRwWlLbPibbyCIq5QoQyGQL+2H3CuPmoP7epG+LrD8X/Tv7P/8Aaoz7OdP2VLluILpEsAehMYm4Fji3ombB2rA8DBAPvTPO5ahQy5qZzyvSCHqaAAZ2AAv0Ec8ESRxncKthkc6zLqTyeao1aNXNvlalGiCrU2FT1VQnwnQwhR09V8UGnj3tZEkvDtAcCslymVroClSovxSGpjVDHVpmSog874odTtbjUrWySA5AXWrwFCAIIAELB2H5nEhcBXtnthK6fDAtQpWvTuRIMd7C3e+CGEOGUZ2xLQ6PdL6FdcqjCipFaqCpb7SJqICr0Zoud4jbA0rwzutTukpf3FpZfZbsORPU+AVp4P8ACyUFFbMBTVOyn7M/i34Yshht3nbpTxXir53GGn9kcxz/AIVHm+IMqlgkKN2c6R9/LBGAlEVKx5s51z0GVhluN6hqhWX+qmwYC0mYNseVsnD7GwNj0Iso/wD9QOFoyrmKWxNiPsubkHs0EjaHH95wLIzKIpJJGXjfuPiP4+XkvPa+ZqMmgt6dWr59fn+WPCO2EX27R3rZXqXhbOUqXD6ZsIT1d2Bhh7lpxEM1Saeqz1dIQ9ziuA7ZcecqM2Yr+lKc/CD9qDtHPt88MJHNjaI2IXh9OZXdrLi3y6Jhw7hqZWiV1aqr+qrVO7G/PtsP84Alk0jSN0ZNMZn3tYDYdF5/VzgWpXfQGDSF1XgdQI35/PE4gWhO6bLWtJsjkzr6PKStTKUgHBYReSdJM3wTqRBjbfW5pucfygOI8QLguBrasqyNMGQdki8Cb7i2KJRqUmxhnc2tf49U+8I+JaQ05WpTNFgIGpyQxO4lrqegwqq6ex1Aef3Q9XSPH+QG6rK+ZCWNzyEXPsBcjC7Q84YL/mPTmljnNb7RslWZoVWLFaZ1HaSoMdgWmww3p6MxtwMqAnvmxslVUPSpyyP3iOvNhI3xc2MsGUYKiN7rHu+f5ZBNxCRDAFfVNp5WNxtfHt0V2Wcb4QjKZD04DaZKzM7/AA3k+xvimSFrxkK3UPZd7/uqLwghzbPrZUWmBMb37k2sN7b4EFEZH9m3HU9B90urH9gOt9lxn8pUz9X+Gyg8rL0m/mV4uSOSzuf/ACcMo6dje5GMfmT9krlY0jXNYk8lZ0OFU6VLSgBKCJO8gbnvicoa2F5isXNB99roSOFgeLiwK868b+HWkVlk6iAw633+mE9DWvZ3ZDe/NMntaRjBCb+J+H6TrA9LfkP0xq+BVLXQ9k7cfJYLjEDmT9qNnfNJVr6/5bbwY7wMKqrhZpKjtWezcHyytlQcabWURiebP0keeFrkM3oeRe2H3Fm9pDoC+ewSmF2sBMH4pV/rPsMIW0UQGQuu4lVOdfX8k68NZFilRqo9L8m5iLk/vlguNgaLAYWk4E2dhMhvcm46qDyQAqtpuomO4m35YVVceptgvrVdWMp6btJTbCsPC2UFZqgqiQIgXG8747ScMjY4PdkhfPYf1Ga9z2MbZo9bpTneFcSFR1oVf5atA1MDsP7lMdY74ZhpWjdUUNgXtyRfH9hOMtlG4lVOYzKsuWpsRSok2qRs7Db5fLadVgu7JSuR4pmdmz2uZ+iD8X8VFV/IX/TS7HkxGw9h+nTHT1UIWaG6juU44FkE8salkf1Dkec/j88UhgO6i+Q3wts1lim11xBzS1SY7UknE8tVqIwoTrItePryjEGXvcI2AtDgX7Kd4bQZMxrqaXqLENYrq0i9rEj8fbEo49UhcVq9QdSNYLgHcbG1/r8lfCoMtQfMVfU8T6j12E8uU4ve+wWYdepnFPFhvgpLK0+K51fOWsKaH4ROgH2ABMdzgW8z8g4TeR3DKJ3Zubc+V/ff6ITLZ2rSrmlnPTUuEqGBvv6wJAPW45EYnHJnS/BRL445Iw+DLTy/g/wehTydYqUmEFhcbBx1H9NRd7dmFrCxwvcFAyRizXe49D9Wn+DlLUyoqB6RVQwsxA3PNgOQb4o74CqJu7pG6TT3Y/w/PlskGbyj0azJqikSrRMSV2jlqHXnpE47BOP9jkc1EsdK3AuU94LxmjRZqlSualZrAuPUo/pC23PTfriyWZ7b49VFsb5WiNosOiYZvL5vMpCqadMiZO5BvzsPa+F4lfuBdFxUsUZ77spQPBlZgZBPuQY+QP44m2pndyFvzxTJstMywv8AnuSzjHAMzQSCCV3iJ+kk9TbFzauxtILfJXsdHLmM5R3harXy1NK4y61UYSVU+sX3I7cgB9MHNcN0FNHFPdhfZ3jsntfMZPiaxo/mDeRpZOpYjcCDzImBiTi14sEte6qoXBoODtzBRDsEp/8ATjQiiGA3HcncziTWBuyKgpw13+XLjzPNYZMSyHUbsAZi+qQQLzI5yBuMTVz3m7macAXus8mGuVO0jY8hJk7C3XfHLLs749QY4boHiHDQV85E+H4lCyDe5A/EDrOB3x80MXmmcG37h/8Ar/HySHK5lgZUC/qmJiTv1GwWdr4pR8jARk/n5ldatQ03chyEcFW0n7LC/aAZI9se0i/mh5hriFxkL1nw7n6H8PTpUDsvO5nnJ5seuA+JV5gb2MXtEb/nP5JI2EudrejeG1PUynmJ/f1wLwBx1SMcb3z91KrGAQvNfGHify2qUSfUpKwO3Xvi6Ohax1iL2Pp/PyRUMXaAOVPwfPpm8sobcqDfmI/HE5O0pnCRnVYxsjJtdJN7bSR52O6SZ7w+4cMhEqZEjDdnHI5Y9MzUHFQzQSXYUT4d4Frrv5qEIFsJ5zy6j9RggVkc0YaDcj328VfHQNllJe2w+F/DwVhQ4bRp3CKO/wDk4rTWDh0MZ7jMqP8AGnjEAeRl7lrMw27gfmcRaHSnQxaWGCGgj/dVZsBs3ndfcO4IKeXLL6mN2PboO2E/b/5gDskP6k4hLX0rnM26eCYeF6umsR/Uv4YbtWP4DLpqNPUfJB8bpcTNeo2WSn5RI06mEn0gE78yDiRD74C+lQPozGO2vqTPjvFdCClQUqghNYWy7KAvU8hyxY8houUBGy51O80uy3hWV9ZaQbhSB+UnFRucqRluUyXOLlQqEkA+kMbzGwaO037Y4DZe06lzVzIIJBgbmCCPl0xwNLjZFU0Je6y0zi+ZkKi0BDOpWeckwZPtj0jMaQi2f4q5vabAqFyahSq8lgffixoAFgtU/LSVW+Nso9dEpKYTVqPSwtqOwW5J/wBsC+Kns1CyzPCXiJ7nnfbx9PH8KP8AD2TZRTVC3lU10y27946Tt0H3TGBZUV8rDqLra3G+OS4454cGZr0XfT5dMNqBEl5sB2A3n6dcVOju65UKPiJpoXNb7RIt4eKjsq7U/PpKdRy7/wAtuZChmVT/AMCvs5GIRuOkjotNI1sgZIRYPGR52BPxB9FRIiiqYFmE+0f4Kj5YFqhZ6zVU0kAn8/CCp7xnVXUgHc/p+JwG7oEVw9hAJWvhrh4YCs6Qo+EHZj+gwO8hg1FGPJb3Qcn4BVGdcagTIUqCI9tvrbA1S4GS7jgi/wAEPC06cb3+q5otpogzGtt+gH+cSYRHTAk21H4D+Vx41TW/6j4laUkVkPmElDYDn7jpGL4HjRqkJ0nbr5qt5c1/+MZ5qE/9QOEtlWFbL1GWbsAYnoY2P0/LDOM9m4NvcHb86FEwv/csOsZCZ+G2qvlC7aTUchCykDUqyQZ2JMiY6YYRhBN0/ujfZowiwzUxJVkIBghJ1HcT1HKL/jNyJLS+TDgQeXTxCEo0WaotWmjQDLKBOkgTHsYt9McRLntawsec9eqzya6W0n1VSY0E2H+7lPbl92PLsh1DVs0c+fomFBn1a3JOltEFWX/jIAK9xbHil/aRTMdG0H1UZxemadV6cizGBuCCSB7c/qMCOFjZWUEhfAC7cXHuWddmIpqF1ekWAufUbb33MY9zCsfbS66PyOZqZVwQpkSSiiWAsTIG3zwNW0bphYf0fBLhbmmGQ8eeZxKgqIy0WbQdQgktKzHIaiv345Q0P7d4c456DbK8+Bz4XEcs+5Y+N+CK3FlXRIrrrJ5GEKkfIpP/AHd8MZW98Ijh8gFI48x+fVY+A3Lq9Af6tIkhebJN9PdSduhEbYjG1rrscsl+rOBSdp+8pxvuB16j0VE3Eaq2J2/qH7OBJOHR3xhZGPidXF3SfeFkc3Xcjy9UjbSPx/zjsVGIzcbq9lbWTPGm/oPmt+MZDMjLtVrVtUCShMDttYn5YvfE61yV9T4NXB4ax0QDzzH8/dR1bLA6Kvy+v+cX8HqwJzCUu/WFO90Im/64I8CrTwxxEx5ZuMC8doRG/tW7H5rFcMrXB3Yu2XfNZcJmABIm9uUzOB6KcujIcchcipRDxVgYMHPlgpquuPtHupwwDnWWuNk143kzUoVUUkNplSNwRe3fE526mFQiOl4Q3As15tFWIgxDDmI5Hud/niMbtTV17dLrJV4syBqU2Vfjsy8rqdvpN++PWyr4TlAZ3Kmlk0YQddQyw7HSv4T74tBthPOGaTM5vMAfc/ZdvBvEPUaB2Nx2x4i+Vfxim7omG4SLi+SNGoyHrbuOWOBNKWoE0QcEbw/N1XinGo2CkiSB+Fu+O2CFnhhjvJtzK9FoU9CgdBiB3WOkdrcSpjjPi0BzRyyGtVBIJ2RSBzY2J7Tgd0lzZounFJwi7e1qDpbg25kfRTVDImlSYatdauxBYDd2BHp6qgZmJ2x1rNDLcynb5xI+9rNaNujRnPibAAI3iubKOCI0AlT8l/VRgeqbqKWSRgx3dvv8f5U9nENQlzzvH5YBlj0i4UqZ4uGK+yuRby6cUzo0CFG4kSe++B56aV1jpJbbkqXVDA9w1ZusLx5dQED7Ji6/4wtDsdlKLdD0/hEYv2jPXx/lENkG8tNVlXVJ3sTaOs4MfSSGFmrDRe59fqqBUM7V2nJNsLqawZgLhQIHP93wO6Vj3gbNGAphha2+5KC8T0RUyh1CdJtPQ7jB0bz2IP8A1I9ylTHTPYcwkvh//wDg0pAGh2BA29RkR0/xjQQOuFUzFS9vki66NUP8qUgks3wgCbAweW3U9MXq2EGIHtTqvthc5Hj9SlrVfWFE6mmSZAt0F8cuuzULJbOOD0C6Un9WsqhBBYHQCT1EKJ1Dp/jEbL0rgxnPGMH8wmWU0F9JRJmDv+uIl1sIWZ2mPXqNlI+I8jVWpUqilVZXJOtBI3MA6ZIi18D94m9kJwuYdlpcRe5OfFGeDUijWzbfEfQhjaImByHL/twRCy5uVZWyhz2xt2ReQohKa5iIanWGpv6qdUhWDT7hvdBi6VovcKkuuSzkR8RslHjnhy0c9SqCFFQTMwAwgg/UD64i4DBRnDJNUbmn8CsfE9dCuTzcCNQWf6RVX9YHzxabEXQtGC10sHh8ivNH1Uqn8TSfS6nUpEbnYd7bj+73wPIwC7lpC1ssfZuFwcL0Xgnj/KV1ArjyqoFwVJBPVSJt744Jm81nJ/0/Jq7gDvn8UbnPGeTpj0kuf7VIH1MY4Z28ldT/AKcqHbgNHn9lIca49VzrBF9KAyFH4seeAqmqAbc7LS0fDYaFurc9fss+IUQqIg6j7rnA/AWOmrdfTKyn6tqmto3NO7jYJr4cAGpyYAth1x+XUWxDfdYLhFK58hk9FrW4p6/M0OxYhFIFt4Ak2ufl9MA01N2bc7ra0fB7PdLIQHEe4Dl9Sjq2dqoY8o9bOP8AGC9B5IltJG7Ov4KifjB1eihUZB/9wwoPtqILe4EYkZM7JaIsXLhfok/hyuq5ivREBSfMQDkDuT3uAB2wPA7vEK2YYDk54lTsG2j7v84IODdQiOVjwrLirlPKqHUQSG63MjbYzP0xx42KKdOYqjtGYU7V8OV6Ls1L1XWDYG0k/fGJtdjKeM4nTzMDZcb39VS08stdB51IBhuD+RxE4SR0r6Z57F+EXlshTp/AirMfd3xy5Q8tTLL7broDxLxlaFIgMDVYFaaA3ZjYQN4nniDzYW5onh9G6aUEjujc8rJd4TyCUkKi7L9o89QmfmZxJrQ0ABGcUne9wPI8vJbpxzKs7o5FN6bQRUgfNTsQRe2Oa2lUGhqg1rowSHDkp/xLVSuqvQMqGKyLCR0/fLC2rkJsWIxkT4Rom33SVMu5HOBbC50kjgVazQ1wKuauac06TKxAZBseY3xGtqJgGOa4gEDbqFSyGMPe0jYn4rtVzdVdIDLUBEmRt2OIvq52ADUH36jbzUWwROubFvrujDxGU2i+mR7bjBTuJaobWtm1x5ckOKTTJe9+eUL/ABDqw1NY7NAM+2BO3mjdZxx1sCieyje3uj0ulvibO/8ASuXbmInsCcWtlfLHZxvkK2niDZgWjkVFeBM6EdsvVVhTretNR5W278/rh6w6UJxBzonCoZuMFWeeoshUaf5YuANj+pwRqVlPMydhLXZPPol9NQdTN9plU2uQLnbnYbdcduEWA5rQwG5APvX2Wogk0x8LRtJCt1WbxP3YiXLmt4YHv9obrpxSolJfJRgah/1HBsoPIHqcCVEgYPFZqsrXVknYxbLrk+PZnL0/gWuF6Suof2G+3cXxCmrbHSRhEGkZyNlQ5XiGVzeVWq66KdSd7QQSLkdwb4ats7ZDlsjHWXWv4fD0KyZeqD5qwCxkCBAMjpP3Y69pIXmzFrw48kHx7gr1CnmU9SqkE73n/HTELYsrYZ9GWmyIqcNWtw98vsF+G0xpYOtunKOmO2xZSbOWVAl/Oiil4CGWABVdyVSW+ELZmt3FgOoxGwIytGyrsbk2A39eS6ZvhceX63WqT5dXWnoSR1gLuREHniDmKQmvqwNO4scn6+aFy+Sh2pupbQdJbVYsImI7EG/U4Hkp9WGmylJxWWJocLG/vsm9RDSA8qjq7Lv+pwsdwt7nf5H48v5S2o4+62G3PicfIoerltZnzaZb+knSR7at/ecP6SSGji0QNyeZ3WKrxPXy9pM8eAGwHgu9GnUrVEozSVFvCNqNuZg9YueuBCDJJqdunXCo42dLNzZOc3VenTFGsPhINN1jZTaRgvYWWgiDHv7SP1Hml3EuNeY+pXIAAHw79+fXHC5Ew0jWNsQr/iPEhB0j64zE36gLjaJnqfsPukMVF/2KiOCZ4jOob3dkI5dQT29f3YY0cpfpcdypVDAGkDkvSKlOVOGpFwl7TYqEzHGquSziAeqlVEMh5lTBg8jBB6b4g13Ipg2ETMxuFTUvFGVaTrKiY9QOIF4buunhk59kX8iu/wD9TZTf+Jpf8xj3as6he/8ASqzbs3e5BV/GFDaiKlY/2IY/5GAMe7UH2comPgs28pDfM59ynMxUarU/iaw0mCtJFF11CLkfHUOwHLe2OsBB1uTmOJkMfYxZG5J52+QCofD9JgxJMwpBjqzFoHZQY+WJXSfiLm6ABzPwtb47qQ8bVkHEqJ1KB6A8xa/qJ91MfLAr3Wkum/DiG8OIf42+lvVU+SpZXMoEgU2k6CsAN3EWNuRuL++JubDUN0g2P5ss/LNPC65Nx48vz3IDNcJqZdtTCUsJGxn8PY/XCmWnfTv1O2REdQ2Ztm7org2dFM+RV+DVKtPw2n6ER9cVM0Zhl2vg9EQ9pkb2kftAbdR9wm+ZpkgbGmP6Lj/z3OKamF+xHcH/AFyP781VG4D/AOXisnSEA6kn5bYpc0NhA6kn02Uw67yfBfGsqKTU/wBPlO8/298XQ2DSHjueO/ovaHPcNHtfm6juNV/4kFG9KC0A9+Z69cMKGm1HWRYDb7q6eQU40tyTukycGpggyTp2k7ex3G3LDUsugZKl7gR1VhwDP1XYUvjEXnaO/wCu+IZabBI5IHxP1xG3gm2eyMCFpSZn4uZ+RxNwI2CKFbVgXABSjiBqohhVQm3pMnvBO1tzGOBjzyspshrK0aXuDR4JBwzKFmHo9I3E7md/fCmrjc1+ko0UUdHdrferOjltIMiB9ldwLYrjeWG6FdlIc0BToV6Fvi81Bt6XPqA9n1H2YYd0EpcMrrW3eCsshr8tGQmnqrKCQSIAW4EbyAcFzE8l5zG6jq6Fbv4+ajWFOqupCT6o2EwL87XJg9MRMgGFZT8LfUMLmFWeU4jSqkaLhhIYXVgO459j36HHQQUBLBJESHDZJ6/hCmSjUKhQoTqi5adwWBkGffHNFtkWziLwCJBe6TcS4FmadKqhXXTEsrGWdgbtt9rkGIJx43RsVZE57XbHa2w/rqlVPLa6+mjSZGJnyzYKNKgMwFgTfbFZcAuVMhMdnEHx9dk8zvCvJVWqVwH3A2mN4vNu044QTkpK8B2AkmZam51VFpud9QsT0OpTDe8DFTmasocwm6+yXDgpNdaOlCIJEkkHnva4B+WBXSiJ2AjaT/E66ZZ3IJ6Vpli5My7E6QLmZNx/jDIEEJ5BUFwLja3hzQR4cEJUm4N+Ufdj1kWKjUL2R3H/ABImW+JGYnYCI6XvjC0VE6Y4I9UuLrJDw5qjuuacKKfmKVRSZ9O+okDcxt3xo4IBCGtBvlUTP1XHgvXk54bckqUBx/JGtxBFDQqDXcTcAg26GRPYYqt301pXhkZcR4IurkSKqRp81mLmpG4C7fQgfLE7WKJEvcN/ZwLJPmK1UeaS8ulQWgaYImNtQ588V+KOYR3QNiPVZ8P4zUqFg0eliLdu5k/SMR1vJ3Xqj/EAW8/zktOMcTNFNSKNZ2LSeXUnVy2Bx4uIQJqpCQ3r7vcjOF5/NtRWo9VVWD6KagC29yNVzbfbubU1dQY2931QLW9rIS435JHmeBitLNGomST1wtgfJNLg2um0TrANOUK+afJwSxIJgafzm2DJKZzDqjNlydrbZGFa8F8VFlC1V1q1thIn5wRi+Goce5KL3SmWnA78eLJlxzgg0F6RAAHwGw+UD9cemoWXxt0UqaqcXAHfqlHi+j/7ctBqTvrb0naDA9RjuYttimXhrY3aojY/BN+HVJri5krRYZ8Vjw3i1fMU/NVwPVojSFuI6Ta/+MBzU8ozcfnor5YoIX6C3x6rDi9HMHMCgaikmmH1XtJIgbRt0+eCIaTSA6U6j8EJ+7boPZCyYZLwpTj1Et9w+mDslL31GURm/DtHSRpG3f8AXHtNkOahyL8B8LFOi7zJZyJ6BbAfj9cWwi93Id7+0eAndSACet/ni8BEhupwao3jFYsWknoO3X6xi0DC0VNGGtFkFw2NR7iT88IeIEdrbwQVef8AIqyQDF9vywI8BpsEq3SHjGVV3GoA+49sMuHnB9FFzi3ZCrkgF0UwAfUyzMBisE/QR8z1OGBxldY8k52O6P8ACeSpZ3KMuZpqzKdBI5RsyHcH988cb3hlF1Ln0cwdCbA5/gpBwcVeHcRXKh9dJ2W3ZyQp7MOcWI+6I7rrI+pLK2kMxFnC/wAPonXiiiyZtCrFTUEqVYggpGoNEWII687dZuuDhLKSxgcSLgbg+PRH8N4nmfMCs6OpP2lggRyI5z1x4yEIeSOEi7QQqUIpvAnriQs5CEkJL4n8NjNIF1hYO+mT7TNsQliLm2BU4pdBukuY8I0k8imhhQ5Lzu9iTMcyV+hOKHDQ0hdc8vdcpnxNRTouVZhYAD3tcbRiumg1u33QtRN2bC5T6ZRqOUasXZ6j+lZNlY21YYzd0aeiu4UdTtXIp7luEIqIK382ppGpzzOBS+26OfWyBxDDYL//2Q=="/>
          <p:cNvSpPr>
            <a:spLocks noChangeAspect="1" noChangeArrowheads="1"/>
          </p:cNvSpPr>
          <p:nvPr/>
        </p:nvSpPr>
        <p:spPr bwMode="auto">
          <a:xfrm>
            <a:off x="8858021" y="4079194"/>
            <a:ext cx="2492149" cy="249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919" y="3976911"/>
            <a:ext cx="4493081" cy="28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B31166">
                    <a:lumMod val="75000"/>
                  </a:srgbClr>
                </a:solidFill>
                <a:latin typeface="Adobe Caslon Pro Bold" panose="0205070206050A020403" pitchFamily="18" charset="0"/>
              </a:rPr>
              <a:t>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10014857" y="6066971"/>
            <a:ext cx="1321196" cy="40011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Siguiente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2897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Incorrecto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333829" y="6151789"/>
            <a:ext cx="1103085" cy="400110"/>
          </a:xfrm>
          <a:prstGeom prst="rect">
            <a:avLst/>
          </a:prstGeom>
          <a:pattFill prst="lgCheck">
            <a:fgClr>
              <a:srgbClr val="CCFFFF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Volver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3737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0915" y="566058"/>
            <a:ext cx="576472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CL" dirty="0" smtClean="0"/>
              <a:t>En casa están 13 amigos. Después  llegan 15 mas.</a:t>
            </a:r>
          </a:p>
          <a:p>
            <a:pPr algn="ctr"/>
            <a:r>
              <a:rPr lang="es-CL" dirty="0" smtClean="0"/>
              <a:t>¿Cuántos amigos hay en total</a:t>
            </a:r>
            <a:r>
              <a:rPr lang="es-CL" dirty="0"/>
              <a:t>?</a:t>
            </a:r>
          </a:p>
        </p:txBody>
      </p:sp>
      <p:sp>
        <p:nvSpPr>
          <p:cNvPr id="3" name="Estrella de 7 puntas 2">
            <a:hlinkClick r:id="rId2" action="ppaction://hlinksldjump"/>
          </p:cNvPr>
          <p:cNvSpPr/>
          <p:nvPr/>
        </p:nvSpPr>
        <p:spPr>
          <a:xfrm>
            <a:off x="1886857" y="2670629"/>
            <a:ext cx="2119086" cy="1625600"/>
          </a:xfrm>
          <a:prstGeom prst="star7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</a:rPr>
              <a:t>30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Estrella de 7 puntas 3">
            <a:hlinkClick r:id="rId2" action="ppaction://hlinksldjump"/>
          </p:cNvPr>
          <p:cNvSpPr/>
          <p:nvPr/>
        </p:nvSpPr>
        <p:spPr>
          <a:xfrm>
            <a:off x="5682343" y="4601029"/>
            <a:ext cx="2119086" cy="1625600"/>
          </a:xfrm>
          <a:prstGeom prst="star7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</a:rPr>
              <a:t>25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Estrella de 7 puntas 4">
            <a:hlinkClick r:id="rId2" action="ppaction://hlinksldjump"/>
          </p:cNvPr>
          <p:cNvSpPr/>
          <p:nvPr/>
        </p:nvSpPr>
        <p:spPr>
          <a:xfrm>
            <a:off x="1901372" y="4601029"/>
            <a:ext cx="2119086" cy="1625600"/>
          </a:xfrm>
          <a:prstGeom prst="star7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</a:rPr>
              <a:t>24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Estrella de 7 puntas 5">
            <a:hlinkClick r:id="rId3" action="ppaction://hlinksldjump"/>
          </p:cNvPr>
          <p:cNvSpPr/>
          <p:nvPr/>
        </p:nvSpPr>
        <p:spPr>
          <a:xfrm>
            <a:off x="5682343" y="2670629"/>
            <a:ext cx="2119086" cy="1625600"/>
          </a:xfrm>
          <a:prstGeom prst="star7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</a:rPr>
              <a:t>28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2.bp.blogspot.com/-II79NV9Bg_k/VXhux9TF4yI/AAAAAAAA4h0/S9WoMhYfjOg/s1600/Dia%2BDel%2BAmigo%2B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04" y="4136571"/>
            <a:ext cx="4084696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B31166">
                    <a:lumMod val="75000"/>
                  </a:srgbClr>
                </a:solidFill>
                <a:latin typeface="Adobe Caslon Pro Bold" panose="0205070206050A020403" pitchFamily="18" charset="0"/>
              </a:rPr>
              <a:t>Correcto</a:t>
            </a:r>
          </a:p>
        </p:txBody>
      </p:sp>
      <p:sp>
        <p:nvSpPr>
          <p:cNvPr id="4" name="CuadroTexto 3">
            <a:hlinkClick r:id="" action="ppaction://hlinkshowjump?jump=endshow"/>
          </p:cNvPr>
          <p:cNvSpPr txBox="1"/>
          <p:nvPr/>
        </p:nvSpPr>
        <p:spPr>
          <a:xfrm>
            <a:off x="10160000" y="6110514"/>
            <a:ext cx="89988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Salir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Incorrecto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493486" y="6151789"/>
            <a:ext cx="97013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Volver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2286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>
                <a:latin typeface="Adobe Caslon Pro Bold" panose="0205070206050A020403" pitchFamily="18" charset="0"/>
              </a:rPr>
              <a:t>Incorrecto</a:t>
            </a:r>
            <a:endParaRPr lang="es-CL" sz="4800" dirty="0">
              <a:latin typeface="Adobe Caslon Pro Bold" panose="0205070206050A020403" pitchFamily="18" charset="0"/>
            </a:endParaRP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354563" y="6064898"/>
            <a:ext cx="97013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Volver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9246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81942" y="50964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2995125" y="491602"/>
            <a:ext cx="5878287" cy="8986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Hay 12 niños en un salón,9 se van ¿Cuántos quedan?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Nube 5">
            <a:hlinkClick r:id="rId2" action="ppaction://hlinksldjump"/>
          </p:cNvPr>
          <p:cNvSpPr/>
          <p:nvPr/>
        </p:nvSpPr>
        <p:spPr>
          <a:xfrm>
            <a:off x="1714950" y="2167031"/>
            <a:ext cx="1903445" cy="1296955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S</a:t>
            </a:r>
            <a:r>
              <a:rPr lang="es-CL" sz="3200" dirty="0" smtClean="0"/>
              <a:t>eis</a:t>
            </a:r>
            <a:endParaRPr lang="es-CL" sz="3200" dirty="0"/>
          </a:p>
        </p:txBody>
      </p:sp>
      <p:sp>
        <p:nvSpPr>
          <p:cNvPr id="7" name="Nube 6">
            <a:hlinkClick r:id="rId2" action="ppaction://hlinksldjump"/>
          </p:cNvPr>
          <p:cNvSpPr/>
          <p:nvPr/>
        </p:nvSpPr>
        <p:spPr>
          <a:xfrm>
            <a:off x="6672279" y="4240756"/>
            <a:ext cx="1903445" cy="129695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Cuatro</a:t>
            </a:r>
            <a:endParaRPr lang="es-CL" dirty="0"/>
          </a:p>
        </p:txBody>
      </p:sp>
      <p:sp>
        <p:nvSpPr>
          <p:cNvPr id="8" name="Nube 7">
            <a:hlinkClick r:id="rId3" action="ppaction://hlinksldjump"/>
          </p:cNvPr>
          <p:cNvSpPr/>
          <p:nvPr/>
        </p:nvSpPr>
        <p:spPr>
          <a:xfrm>
            <a:off x="1714949" y="4240756"/>
            <a:ext cx="1903445" cy="129695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Tres</a:t>
            </a:r>
            <a:endParaRPr lang="es-CL" dirty="0"/>
          </a:p>
        </p:txBody>
      </p:sp>
      <p:sp>
        <p:nvSpPr>
          <p:cNvPr id="9" name="Nube 8">
            <a:hlinkClick r:id="rId2" action="ppaction://hlinksldjump"/>
          </p:cNvPr>
          <p:cNvSpPr/>
          <p:nvPr/>
        </p:nvSpPr>
        <p:spPr>
          <a:xfrm>
            <a:off x="6672279" y="2167031"/>
            <a:ext cx="1903445" cy="1296955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Diez</a:t>
            </a:r>
            <a:endParaRPr lang="es-CL" dirty="0"/>
          </a:p>
        </p:txBody>
      </p:sp>
      <p:pic>
        <p:nvPicPr>
          <p:cNvPr id="6146" name="Picture 2" descr="http://cic-icalia.storage.googleapis.com/ninos-wordpr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43" y="4795430"/>
            <a:ext cx="3512457" cy="20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B31166">
                    <a:lumMod val="75000"/>
                  </a:srgbClr>
                </a:solidFill>
                <a:latin typeface="Adobe Caslon Pro Bold" panose="0205070206050A020403" pitchFamily="18" charset="0"/>
              </a:rPr>
              <a:t>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10142375" y="6008914"/>
            <a:ext cx="132119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Siguiente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3640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4">
              <a:schemeClr val="accent4">
                <a:lumMod val="60000"/>
                <a:lumOff val="40000"/>
              </a:schemeClr>
            </a:gs>
            <a:gs pos="31876">
              <a:schemeClr val="accent4">
                <a:lumMod val="60000"/>
                <a:lumOff val="40000"/>
              </a:schemeClr>
            </a:gs>
            <a:gs pos="7077">
              <a:schemeClr val="accent4">
                <a:lumMod val="20000"/>
                <a:lumOff val="80000"/>
              </a:schemeClr>
            </a:gs>
            <a:gs pos="18574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1000"/>
                <a:lumOff val="3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7" y="2665639"/>
            <a:ext cx="6115050" cy="3486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00197" y="606490"/>
            <a:ext cx="364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prstClr val="black"/>
                </a:solidFill>
                <a:latin typeface="Adobe Caslon Pro Bold" panose="0205070206050A020403" pitchFamily="18" charset="0"/>
              </a:rPr>
              <a:t>Incorrecto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464457" y="6151789"/>
            <a:ext cx="970137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Volver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9050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60849" y="821094"/>
            <a:ext cx="877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Juan se demoro 1 hora en leer un cuento. Su hermana lo leyó en 45 minutos.</a:t>
            </a:r>
          </a:p>
          <a:p>
            <a:r>
              <a:rPr lang="es-CL" dirty="0" smtClean="0"/>
              <a:t>¿Cuántos minutos mas que su hermana demoro juan en leer el cuento?</a:t>
            </a:r>
            <a:endParaRPr lang="es-CL" dirty="0"/>
          </a:p>
        </p:txBody>
      </p:sp>
      <p:sp>
        <p:nvSpPr>
          <p:cNvPr id="6" name="Estrella de 6 puntas 5">
            <a:hlinkClick r:id="rId2" action="ppaction://hlinksldjump"/>
          </p:cNvPr>
          <p:cNvSpPr/>
          <p:nvPr/>
        </p:nvSpPr>
        <p:spPr>
          <a:xfrm>
            <a:off x="2547257" y="2364876"/>
            <a:ext cx="1841240" cy="1614196"/>
          </a:xfrm>
          <a:prstGeom prst="star6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105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Estrella de 6 puntas 6">
            <a:hlinkClick r:id="rId3" action="ppaction://hlinksldjump"/>
          </p:cNvPr>
          <p:cNvSpPr/>
          <p:nvPr/>
        </p:nvSpPr>
        <p:spPr>
          <a:xfrm>
            <a:off x="6970651" y="4350898"/>
            <a:ext cx="1841240" cy="1614196"/>
          </a:xfrm>
          <a:prstGeom prst="star6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15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Estrella de 6 puntas 7">
            <a:hlinkClick r:id="rId2" action="ppaction://hlinksldjump"/>
          </p:cNvPr>
          <p:cNvSpPr/>
          <p:nvPr/>
        </p:nvSpPr>
        <p:spPr>
          <a:xfrm>
            <a:off x="2547257" y="4350898"/>
            <a:ext cx="1841240" cy="1614196"/>
          </a:xfrm>
          <a:prstGeom prst="star6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44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9" name="Estrella de 6 puntas 8">
            <a:hlinkClick r:id="rId2" action="ppaction://hlinksldjump"/>
          </p:cNvPr>
          <p:cNvSpPr/>
          <p:nvPr/>
        </p:nvSpPr>
        <p:spPr>
          <a:xfrm>
            <a:off x="6970651" y="2364876"/>
            <a:ext cx="1841240" cy="1614196"/>
          </a:xfrm>
          <a:prstGeom prst="star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55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static9.depositphotos.com/1441191/1185/v/950/depositphotos_11850419-Boy-reading-Open-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5508" l="3809" r="90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160" y="3591311"/>
            <a:ext cx="3133368" cy="313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6" y="2542592"/>
            <a:ext cx="5475903" cy="3285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26132" y="569168"/>
            <a:ext cx="39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>
                <a:solidFill>
                  <a:srgbClr val="B31166">
                    <a:lumMod val="75000"/>
                  </a:srgbClr>
                </a:solidFill>
                <a:latin typeface="Adobe Caslon Pro Bold" panose="0205070206050A020403" pitchFamily="18" charset="0"/>
              </a:rPr>
              <a:t>Correcto</a:t>
            </a:r>
          </a:p>
        </p:txBody>
      </p:sp>
      <p:sp>
        <p:nvSpPr>
          <p:cNvPr id="4" name="CuadroTexto 3">
            <a:hlinkClick r:id="rId3" action="ppaction://hlinksldjump"/>
          </p:cNvPr>
          <p:cNvSpPr txBox="1"/>
          <p:nvPr/>
        </p:nvSpPr>
        <p:spPr>
          <a:xfrm>
            <a:off x="9855200" y="6008914"/>
            <a:ext cx="1321196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Siguiente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4977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253</TotalTime>
  <Words>329</Words>
  <Application>Microsoft Office PowerPoint</Application>
  <PresentationFormat>Panorámica</PresentationFormat>
  <Paragraphs>126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Adobe Caslon Pro Bold</vt:lpstr>
      <vt:lpstr>Arial</vt:lpstr>
      <vt:lpstr>Century Gothic</vt:lpstr>
      <vt:lpstr>Comic Sans MS</vt:lpstr>
      <vt:lpstr>Wingdings 3</vt:lpstr>
      <vt:lpstr>Sala de reuniones Ion</vt:lpstr>
      <vt:lpstr>Juegos Matemáticos.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Juegos Matematicos</dc:title>
  <dc:creator>LISET STEFANIA RODRIGUEZ ANDRADE</dc:creator>
  <cp:lastModifiedBy>Juan Rodriguez</cp:lastModifiedBy>
  <cp:revision>26</cp:revision>
  <dcterms:created xsi:type="dcterms:W3CDTF">2015-12-04T11:53:23Z</dcterms:created>
  <dcterms:modified xsi:type="dcterms:W3CDTF">2015-12-09T23:46:01Z</dcterms:modified>
</cp:coreProperties>
</file>